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2" r:id="rId2"/>
    <p:sldMasterId id="2147483660" r:id="rId3"/>
  </p:sldMasterIdLst>
  <p:notesMasterIdLst>
    <p:notesMasterId r:id="rId60"/>
  </p:notesMasterIdLst>
  <p:handoutMasterIdLst>
    <p:handoutMasterId r:id="rId61"/>
  </p:handoutMasterIdLst>
  <p:sldIdLst>
    <p:sldId id="1298" r:id="rId4"/>
    <p:sldId id="1301" r:id="rId5"/>
    <p:sldId id="1833" r:id="rId6"/>
    <p:sldId id="1959" r:id="rId7"/>
    <p:sldId id="2010" r:id="rId8"/>
    <p:sldId id="1913" r:id="rId9"/>
    <p:sldId id="1968" r:id="rId10"/>
    <p:sldId id="1886" r:id="rId11"/>
    <p:sldId id="1969" r:id="rId12"/>
    <p:sldId id="1960" r:id="rId13"/>
    <p:sldId id="1986" r:id="rId14"/>
    <p:sldId id="1983" r:id="rId15"/>
    <p:sldId id="1984" r:id="rId16"/>
    <p:sldId id="1985" r:id="rId17"/>
    <p:sldId id="1987" r:id="rId18"/>
    <p:sldId id="1989" r:id="rId19"/>
    <p:sldId id="1988" r:id="rId20"/>
    <p:sldId id="1994" r:id="rId21"/>
    <p:sldId id="1990" r:id="rId22"/>
    <p:sldId id="1991" r:id="rId23"/>
    <p:sldId id="1992" r:id="rId24"/>
    <p:sldId id="1962" r:id="rId25"/>
    <p:sldId id="1964" r:id="rId26"/>
    <p:sldId id="1998" r:id="rId27"/>
    <p:sldId id="1975" r:id="rId28"/>
    <p:sldId id="1976" r:id="rId29"/>
    <p:sldId id="1965" r:id="rId30"/>
    <p:sldId id="1887" r:id="rId31"/>
    <p:sldId id="1970" r:id="rId32"/>
    <p:sldId id="1971" r:id="rId33"/>
    <p:sldId id="1973" r:id="rId34"/>
    <p:sldId id="1995" r:id="rId35"/>
    <p:sldId id="1967" r:id="rId36"/>
    <p:sldId id="1999" r:id="rId37"/>
    <p:sldId id="2000" r:id="rId38"/>
    <p:sldId id="2001" r:id="rId39"/>
    <p:sldId id="2002" r:id="rId40"/>
    <p:sldId id="2003" r:id="rId41"/>
    <p:sldId id="2004" r:id="rId42"/>
    <p:sldId id="1982" r:id="rId43"/>
    <p:sldId id="2005" r:id="rId44"/>
    <p:sldId id="2006" r:id="rId45"/>
    <p:sldId id="1977" r:id="rId46"/>
    <p:sldId id="1978" r:id="rId47"/>
    <p:sldId id="1979" r:id="rId48"/>
    <p:sldId id="1839" r:id="rId49"/>
    <p:sldId id="1980" r:id="rId50"/>
    <p:sldId id="2007" r:id="rId51"/>
    <p:sldId id="2008" r:id="rId52"/>
    <p:sldId id="2009" r:id="rId53"/>
    <p:sldId id="1981" r:id="rId54"/>
    <p:sldId id="1996" r:id="rId55"/>
    <p:sldId id="1997" r:id="rId56"/>
    <p:sldId id="1966" r:id="rId57"/>
    <p:sldId id="1972" r:id="rId58"/>
    <p:sldId id="1454" r:id="rId59"/>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0D"/>
    <a:srgbClr val="FFFFCC"/>
    <a:srgbClr val="F8FFB7"/>
    <a:srgbClr val="FFFFA9"/>
    <a:srgbClr val="FFCC66"/>
    <a:srgbClr val="CC0A0C"/>
    <a:srgbClr val="FFFFFF"/>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5229" autoAdjust="0"/>
    <p:restoredTop sz="94692" autoAdjust="0"/>
  </p:normalViewPr>
  <p:slideViewPr>
    <p:cSldViewPr>
      <p:cViewPr>
        <p:scale>
          <a:sx n="81" d="100"/>
          <a:sy n="81" d="100"/>
        </p:scale>
        <p:origin x="-552" y="-17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9" d="100"/>
        <a:sy n="89" d="100"/>
      </p:scale>
      <p:origin x="0" y="80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60" Type="http://schemas.openxmlformats.org/officeDocument/2006/relationships/notesMaster" Target="notesMasters/notesMaster1.xml"/><Relationship Id="rId61" Type="http://schemas.openxmlformats.org/officeDocument/2006/relationships/handoutMaster" Target="handoutMasters/handoutMaster1.xml"/><Relationship Id="rId62" Type="http://schemas.openxmlformats.org/officeDocument/2006/relationships/printerSettings" Target="printerSettings/printerSettings1.bin"/><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83971"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83972"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83973"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873BAC10-6CF4-BD4D-B8FC-A748BC84C6E1}" type="slidenum">
              <a:rPr lang="en-US"/>
              <a:pPr>
                <a:defRPr/>
              </a:pPr>
              <a:t>‹#›</a:t>
            </a:fld>
            <a:endParaRPr lang="en-US"/>
          </a:p>
        </p:txBody>
      </p:sp>
    </p:spTree>
    <p:extLst>
      <p:ext uri="{BB962C8B-B14F-4D97-AF65-F5344CB8AC3E}">
        <p14:creationId xmlns:p14="http://schemas.microsoft.com/office/powerpoint/2010/main" val="4120840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4661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0594"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0728087"/>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7985247"/>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05713264"/>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7351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5A69E6B-C78A-AB4D-B0E3-E8B86D30D9E8}" type="datetimeFigureOut">
              <a:rPr lang="en-US"/>
              <a:pPr>
                <a:defRPr/>
              </a:pPr>
              <a:t>1/3/13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B6C4FF8-93AA-824F-B5CB-0DE1FB90B9D4}" type="slidenum">
              <a:rPr lang="en-US"/>
              <a:pPr>
                <a:defRPr/>
              </a:pPr>
              <a:t>‹#›</a:t>
            </a:fld>
            <a:endParaRPr lang="en-US"/>
          </a:p>
        </p:txBody>
      </p:sp>
    </p:spTree>
    <p:extLst>
      <p:ext uri="{BB962C8B-B14F-4D97-AF65-F5344CB8AC3E}">
        <p14:creationId xmlns:p14="http://schemas.microsoft.com/office/powerpoint/2010/main" val="1509472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1E71E14-CB1A-C340-A5EA-6D621487B8C8}" type="datetimeFigureOut">
              <a:rPr lang="en-US"/>
              <a:pPr>
                <a:defRPr/>
              </a:pPr>
              <a:t>1/3/13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A09871B-3BC2-AA4B-A2C9-E910B795C91B}" type="slidenum">
              <a:rPr lang="en-US"/>
              <a:pPr>
                <a:defRPr/>
              </a:pPr>
              <a:t>‹#›</a:t>
            </a:fld>
            <a:endParaRPr lang="en-US"/>
          </a:p>
        </p:txBody>
      </p:sp>
    </p:spTree>
    <p:extLst>
      <p:ext uri="{BB962C8B-B14F-4D97-AF65-F5344CB8AC3E}">
        <p14:creationId xmlns:p14="http://schemas.microsoft.com/office/powerpoint/2010/main" val="3744953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CE25EE0-BB21-D941-BD38-A3A9E9BFFCAA}" type="datetimeFigureOut">
              <a:rPr lang="en-US"/>
              <a:pPr>
                <a:defRPr/>
              </a:pPr>
              <a:t>1/3/13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73812B3-9B26-F145-81C7-3761840950B3}" type="slidenum">
              <a:rPr lang="en-US"/>
              <a:pPr>
                <a:defRPr/>
              </a:pPr>
              <a:t>‹#›</a:t>
            </a:fld>
            <a:endParaRPr lang="en-US"/>
          </a:p>
        </p:txBody>
      </p:sp>
    </p:spTree>
    <p:extLst>
      <p:ext uri="{BB962C8B-B14F-4D97-AF65-F5344CB8AC3E}">
        <p14:creationId xmlns:p14="http://schemas.microsoft.com/office/powerpoint/2010/main" val="2176720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63A20FF6-228D-244F-916D-E5E4B5F1AADE}" type="datetimeFigureOut">
              <a:rPr lang="en-US"/>
              <a:pPr>
                <a:defRPr/>
              </a:pPr>
              <a:t>1/3/13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37AB984-FE7B-3B41-889D-7E743E553697}" type="slidenum">
              <a:rPr lang="en-US"/>
              <a:pPr>
                <a:defRPr/>
              </a:pPr>
              <a:t>‹#›</a:t>
            </a:fld>
            <a:endParaRPr lang="en-US"/>
          </a:p>
        </p:txBody>
      </p:sp>
    </p:spTree>
    <p:extLst>
      <p:ext uri="{BB962C8B-B14F-4D97-AF65-F5344CB8AC3E}">
        <p14:creationId xmlns:p14="http://schemas.microsoft.com/office/powerpoint/2010/main" val="1385803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A8D33AD4-CD14-1F4B-A9CB-38BAA2D25F09}" type="datetimeFigureOut">
              <a:rPr lang="en-US"/>
              <a:pPr>
                <a:defRPr/>
              </a:pPr>
              <a:t>1/3/13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9388CA6-CB3C-1B47-B0E3-28FBCD05010B}" type="slidenum">
              <a:rPr lang="en-US"/>
              <a:pPr>
                <a:defRPr/>
              </a:pPr>
              <a:t>‹#›</a:t>
            </a:fld>
            <a:endParaRPr lang="en-US"/>
          </a:p>
        </p:txBody>
      </p:sp>
    </p:spTree>
    <p:extLst>
      <p:ext uri="{BB962C8B-B14F-4D97-AF65-F5344CB8AC3E}">
        <p14:creationId xmlns:p14="http://schemas.microsoft.com/office/powerpoint/2010/main" val="4094600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78831803-D18A-A040-9D71-AD0A5D03AF66}" type="datetimeFigureOut">
              <a:rPr lang="en-US"/>
              <a:pPr>
                <a:defRPr/>
              </a:pPr>
              <a:t>1/3/13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AFAFEAD-1B8C-5F4A-B023-355726D28830}" type="slidenum">
              <a:rPr lang="en-US"/>
              <a:pPr>
                <a:defRPr/>
              </a:pPr>
              <a:t>‹#›</a:t>
            </a:fld>
            <a:endParaRPr lang="en-US"/>
          </a:p>
        </p:txBody>
      </p:sp>
    </p:spTree>
    <p:extLst>
      <p:ext uri="{BB962C8B-B14F-4D97-AF65-F5344CB8AC3E}">
        <p14:creationId xmlns:p14="http://schemas.microsoft.com/office/powerpoint/2010/main" val="235706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9BC2A24F-8597-AB43-988C-09EB50160BE9}" type="datetimeFigureOut">
              <a:rPr lang="en-US"/>
              <a:pPr>
                <a:defRPr/>
              </a:pPr>
              <a:t>1/3/13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0B4FC45-F942-3C4B-ACD4-E5B82879CE5B}" type="slidenum">
              <a:rPr lang="en-US"/>
              <a:pPr>
                <a:defRPr/>
              </a:pPr>
              <a:t>‹#›</a:t>
            </a:fld>
            <a:endParaRPr lang="en-US"/>
          </a:p>
        </p:txBody>
      </p:sp>
    </p:spTree>
    <p:extLst>
      <p:ext uri="{BB962C8B-B14F-4D97-AF65-F5344CB8AC3E}">
        <p14:creationId xmlns:p14="http://schemas.microsoft.com/office/powerpoint/2010/main" val="2097634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47480663"/>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6871D356-3372-004A-A50F-33F115C288AD}" type="datetimeFigureOut">
              <a:rPr lang="en-US"/>
              <a:pPr>
                <a:defRPr/>
              </a:pPr>
              <a:t>1/3/13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AF6EC1D-0195-EC47-88F8-108A697D0807}" type="slidenum">
              <a:rPr lang="en-US"/>
              <a:pPr>
                <a:defRPr/>
              </a:pPr>
              <a:t>‹#›</a:t>
            </a:fld>
            <a:endParaRPr lang="en-US"/>
          </a:p>
        </p:txBody>
      </p:sp>
    </p:spTree>
    <p:extLst>
      <p:ext uri="{BB962C8B-B14F-4D97-AF65-F5344CB8AC3E}">
        <p14:creationId xmlns:p14="http://schemas.microsoft.com/office/powerpoint/2010/main" val="3240273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55207FE2-88CB-7744-8875-36325658A55D}" type="datetimeFigureOut">
              <a:rPr lang="en-US"/>
              <a:pPr>
                <a:defRPr/>
              </a:pPr>
              <a:t>1/3/13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E41C72C-5764-3A4B-BCA4-7860BFC4833B}" type="slidenum">
              <a:rPr lang="en-US"/>
              <a:pPr>
                <a:defRPr/>
              </a:pPr>
              <a:t>‹#›</a:t>
            </a:fld>
            <a:endParaRPr lang="en-US"/>
          </a:p>
        </p:txBody>
      </p:sp>
    </p:spTree>
    <p:extLst>
      <p:ext uri="{BB962C8B-B14F-4D97-AF65-F5344CB8AC3E}">
        <p14:creationId xmlns:p14="http://schemas.microsoft.com/office/powerpoint/2010/main" val="34611641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E20CB84-D37B-ED44-91B0-C5FD8A2E73E6}" type="datetimeFigureOut">
              <a:rPr lang="en-US"/>
              <a:pPr>
                <a:defRPr/>
              </a:pPr>
              <a:t>1/3/13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8F2A780-3035-4141-AD0D-69A2110C2F31}" type="slidenum">
              <a:rPr lang="en-US"/>
              <a:pPr>
                <a:defRPr/>
              </a:pPr>
              <a:t>‹#›</a:t>
            </a:fld>
            <a:endParaRPr lang="en-US"/>
          </a:p>
        </p:txBody>
      </p:sp>
    </p:spTree>
    <p:extLst>
      <p:ext uri="{BB962C8B-B14F-4D97-AF65-F5344CB8AC3E}">
        <p14:creationId xmlns:p14="http://schemas.microsoft.com/office/powerpoint/2010/main" val="36765914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0D0CA8C-D5EB-CF4D-85FE-48B0EF92A79B}" type="datetimeFigureOut">
              <a:rPr lang="en-US"/>
              <a:pPr>
                <a:defRPr/>
              </a:pPr>
              <a:t>1/3/13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6888213-D5DC-E14E-9959-6FBA98E46C31}" type="slidenum">
              <a:rPr lang="en-US"/>
              <a:pPr>
                <a:defRPr/>
              </a:pPr>
              <a:t>‹#›</a:t>
            </a:fld>
            <a:endParaRPr lang="en-US"/>
          </a:p>
        </p:txBody>
      </p:sp>
    </p:spTree>
    <p:extLst>
      <p:ext uri="{BB962C8B-B14F-4D97-AF65-F5344CB8AC3E}">
        <p14:creationId xmlns:p14="http://schemas.microsoft.com/office/powerpoint/2010/main" val="32947380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E8F7EBB-9060-8645-A583-7E2397395E9B}" type="datetimeFigureOut">
              <a:rPr lang="en-US"/>
              <a:pPr>
                <a:defRPr/>
              </a:pPr>
              <a:t>1/3/13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51B2F50-8B58-824F-AD2F-D46020ED18DD}" type="slidenum">
              <a:rPr lang="en-US"/>
              <a:pPr>
                <a:defRPr/>
              </a:pPr>
              <a:t>‹#›</a:t>
            </a:fld>
            <a:endParaRPr lang="en-US"/>
          </a:p>
        </p:txBody>
      </p:sp>
    </p:spTree>
    <p:extLst>
      <p:ext uri="{BB962C8B-B14F-4D97-AF65-F5344CB8AC3E}">
        <p14:creationId xmlns:p14="http://schemas.microsoft.com/office/powerpoint/2010/main" val="1907414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7A59302-C1B4-F643-8A01-DD098F83DCF4}" type="datetimeFigureOut">
              <a:rPr lang="en-US"/>
              <a:pPr>
                <a:defRPr/>
              </a:pPr>
              <a:t>1/3/13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5861933-263F-D64E-A61C-7C770854FD86}" type="slidenum">
              <a:rPr lang="en-US"/>
              <a:pPr>
                <a:defRPr/>
              </a:pPr>
              <a:t>‹#›</a:t>
            </a:fld>
            <a:endParaRPr lang="en-US"/>
          </a:p>
        </p:txBody>
      </p:sp>
    </p:spTree>
    <p:extLst>
      <p:ext uri="{BB962C8B-B14F-4D97-AF65-F5344CB8AC3E}">
        <p14:creationId xmlns:p14="http://schemas.microsoft.com/office/powerpoint/2010/main" val="1425461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9E6D8AB-BCD2-A647-A378-B9B2ED2F1F8C}" type="datetimeFigureOut">
              <a:rPr lang="en-US"/>
              <a:pPr>
                <a:defRPr/>
              </a:pPr>
              <a:t>1/3/13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EEC7BDA-C8CC-E340-9CAC-91B8111AD2CC}" type="slidenum">
              <a:rPr lang="en-US"/>
              <a:pPr>
                <a:defRPr/>
              </a:pPr>
              <a:t>‹#›</a:t>
            </a:fld>
            <a:endParaRPr lang="en-US"/>
          </a:p>
        </p:txBody>
      </p:sp>
    </p:spTree>
    <p:extLst>
      <p:ext uri="{BB962C8B-B14F-4D97-AF65-F5344CB8AC3E}">
        <p14:creationId xmlns:p14="http://schemas.microsoft.com/office/powerpoint/2010/main" val="336520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4F60FF17-2946-2745-96A9-3D2C322E9D9B}" type="datetimeFigureOut">
              <a:rPr lang="en-US"/>
              <a:pPr>
                <a:defRPr/>
              </a:pPr>
              <a:t>1/3/13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6EE64F2-0457-9F46-AF0C-6E3A7B241F77}" type="slidenum">
              <a:rPr lang="en-US"/>
              <a:pPr>
                <a:defRPr/>
              </a:pPr>
              <a:t>‹#›</a:t>
            </a:fld>
            <a:endParaRPr lang="en-US"/>
          </a:p>
        </p:txBody>
      </p:sp>
    </p:spTree>
    <p:extLst>
      <p:ext uri="{BB962C8B-B14F-4D97-AF65-F5344CB8AC3E}">
        <p14:creationId xmlns:p14="http://schemas.microsoft.com/office/powerpoint/2010/main" val="29168798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A666A6F8-C60F-4940-AA15-93EBD388CDBC}" type="datetimeFigureOut">
              <a:rPr lang="en-US"/>
              <a:pPr>
                <a:defRPr/>
              </a:pPr>
              <a:t>1/3/13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03A51AC-599C-DC48-B271-C02543AFF45F}" type="slidenum">
              <a:rPr lang="en-US"/>
              <a:pPr>
                <a:defRPr/>
              </a:pPr>
              <a:t>‹#›</a:t>
            </a:fld>
            <a:endParaRPr lang="en-US"/>
          </a:p>
        </p:txBody>
      </p:sp>
    </p:spTree>
    <p:extLst>
      <p:ext uri="{BB962C8B-B14F-4D97-AF65-F5344CB8AC3E}">
        <p14:creationId xmlns:p14="http://schemas.microsoft.com/office/powerpoint/2010/main" val="20633012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B9BB2FAE-B150-A449-BB1B-9A85F3A0FD05}" type="datetimeFigureOut">
              <a:rPr lang="en-US"/>
              <a:pPr>
                <a:defRPr/>
              </a:pPr>
              <a:t>1/3/13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E693169-BD00-2646-9278-98C6D39704CC}" type="slidenum">
              <a:rPr lang="en-US"/>
              <a:pPr>
                <a:defRPr/>
              </a:pPr>
              <a:t>‹#›</a:t>
            </a:fld>
            <a:endParaRPr lang="en-US"/>
          </a:p>
        </p:txBody>
      </p:sp>
    </p:spTree>
    <p:extLst>
      <p:ext uri="{BB962C8B-B14F-4D97-AF65-F5344CB8AC3E}">
        <p14:creationId xmlns:p14="http://schemas.microsoft.com/office/powerpoint/2010/main" val="3369624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8449204"/>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DDABA974-E2B9-EF48-8E7A-491245BB66B9}" type="datetimeFigureOut">
              <a:rPr lang="en-US"/>
              <a:pPr>
                <a:defRPr/>
              </a:pPr>
              <a:t>1/3/13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F7F5101-8E13-9F44-A35F-F79EAAE9C113}" type="slidenum">
              <a:rPr lang="en-US"/>
              <a:pPr>
                <a:defRPr/>
              </a:pPr>
              <a:t>‹#›</a:t>
            </a:fld>
            <a:endParaRPr lang="en-US"/>
          </a:p>
        </p:txBody>
      </p:sp>
    </p:spTree>
    <p:extLst>
      <p:ext uri="{BB962C8B-B14F-4D97-AF65-F5344CB8AC3E}">
        <p14:creationId xmlns:p14="http://schemas.microsoft.com/office/powerpoint/2010/main" val="24438212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32414134-2776-6048-918A-21559751D255}" type="datetimeFigureOut">
              <a:rPr lang="en-US"/>
              <a:pPr>
                <a:defRPr/>
              </a:pPr>
              <a:t>1/3/13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FBA73BD-11E4-6748-97AC-4355CBAED719}" type="slidenum">
              <a:rPr lang="en-US"/>
              <a:pPr>
                <a:defRPr/>
              </a:pPr>
              <a:t>‹#›</a:t>
            </a:fld>
            <a:endParaRPr lang="en-US"/>
          </a:p>
        </p:txBody>
      </p:sp>
    </p:spTree>
    <p:extLst>
      <p:ext uri="{BB962C8B-B14F-4D97-AF65-F5344CB8AC3E}">
        <p14:creationId xmlns:p14="http://schemas.microsoft.com/office/powerpoint/2010/main" val="34212396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51A38367-E441-A44B-9384-E77FE770A92E}" type="datetimeFigureOut">
              <a:rPr lang="en-US"/>
              <a:pPr>
                <a:defRPr/>
              </a:pPr>
              <a:t>1/3/13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2919D87-EEDA-8542-BD64-D8202D68C1BE}" type="slidenum">
              <a:rPr lang="en-US"/>
              <a:pPr>
                <a:defRPr/>
              </a:pPr>
              <a:t>‹#›</a:t>
            </a:fld>
            <a:endParaRPr lang="en-US"/>
          </a:p>
        </p:txBody>
      </p:sp>
    </p:spTree>
    <p:extLst>
      <p:ext uri="{BB962C8B-B14F-4D97-AF65-F5344CB8AC3E}">
        <p14:creationId xmlns:p14="http://schemas.microsoft.com/office/powerpoint/2010/main" val="6923124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5499CD8-034C-4446-AA8B-507C8B852381}" type="datetimeFigureOut">
              <a:rPr lang="en-US"/>
              <a:pPr>
                <a:defRPr/>
              </a:pPr>
              <a:t>1/3/13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ADFC7D3-91E9-6148-BA5E-38CADFA2B8E5}" type="slidenum">
              <a:rPr lang="en-US"/>
              <a:pPr>
                <a:defRPr/>
              </a:pPr>
              <a:t>‹#›</a:t>
            </a:fld>
            <a:endParaRPr lang="en-US"/>
          </a:p>
        </p:txBody>
      </p:sp>
    </p:spTree>
    <p:extLst>
      <p:ext uri="{BB962C8B-B14F-4D97-AF65-F5344CB8AC3E}">
        <p14:creationId xmlns:p14="http://schemas.microsoft.com/office/powerpoint/2010/main" val="17122562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7859BE7-0B7F-0148-8A34-9B46B2DA63DF}" type="datetimeFigureOut">
              <a:rPr lang="en-US"/>
              <a:pPr>
                <a:defRPr/>
              </a:pPr>
              <a:t>1/3/13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FF9EE7E-5A74-4E4C-AF25-54022D21807C}" type="slidenum">
              <a:rPr lang="en-US"/>
              <a:pPr>
                <a:defRPr/>
              </a:pPr>
              <a:t>‹#›</a:t>
            </a:fld>
            <a:endParaRPr lang="en-US"/>
          </a:p>
        </p:txBody>
      </p:sp>
    </p:spTree>
    <p:extLst>
      <p:ext uri="{BB962C8B-B14F-4D97-AF65-F5344CB8AC3E}">
        <p14:creationId xmlns:p14="http://schemas.microsoft.com/office/powerpoint/2010/main" val="1586125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6838223"/>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655646084"/>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859331"/>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63680979"/>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69614921"/>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3099001"/>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ext Box 19"/>
          <p:cNvSpPr txBox="1">
            <a:spLocks noChangeArrowheads="1"/>
          </p:cNvSpPr>
          <p:nvPr/>
        </p:nvSpPr>
        <p:spPr bwMode="auto">
          <a:xfrm>
            <a:off x="631825" y="1668463"/>
            <a:ext cx="7978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endParaRPr lang="en-US" sz="3600" smtClean="0">
              <a:solidFill>
                <a:srgbClr val="FFFFFF"/>
              </a:solidFill>
              <a:latin typeface="B Frutiger Bold" charset="0"/>
            </a:endParaRPr>
          </a:p>
        </p:txBody>
      </p:sp>
      <p:sp>
        <p:nvSpPr>
          <p:cNvPr id="1027" name="Text Box 21"/>
          <p:cNvSpPr txBox="1">
            <a:spLocks noChangeArrowheads="1"/>
          </p:cNvSpPr>
          <p:nvPr/>
        </p:nvSpPr>
        <p:spPr bwMode="auto">
          <a:xfrm>
            <a:off x="593725" y="1530350"/>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endParaRPr lang="en-US" smtClean="0">
              <a:latin typeface="Times" charset="0"/>
            </a:endParaRPr>
          </a:p>
        </p:txBody>
      </p:sp>
      <p:sp>
        <p:nvSpPr>
          <p:cNvPr id="1028" name="Text Box 22"/>
          <p:cNvSpPr txBox="1">
            <a:spLocks noChangeArrowheads="1"/>
          </p:cNvSpPr>
          <p:nvPr/>
        </p:nvSpPr>
        <p:spPr bwMode="auto">
          <a:xfrm>
            <a:off x="555625" y="1744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spcBef>
                <a:spcPct val="50000"/>
              </a:spcBef>
              <a:defRPr/>
            </a:pPr>
            <a:endParaRPr lang="en-US" smtClean="0">
              <a:latin typeface="Times" charset="0"/>
            </a:endParaRPr>
          </a:p>
        </p:txBody>
      </p:sp>
      <p:sp>
        <p:nvSpPr>
          <p:cNvPr id="1029" name="Rectangle 35"/>
          <p:cNvSpPr>
            <a:spLocks noChangeArrowheads="1"/>
          </p:cNvSpPr>
          <p:nvPr userDrawn="1"/>
        </p:nvSpPr>
        <p:spPr bwMode="auto">
          <a:xfrm>
            <a:off x="685800" y="3810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endParaRPr lang="en-US" sz="4400" b="1" i="1">
              <a:latin typeface="BL Frutiger Black" charset="0"/>
            </a:endParaRPr>
          </a:p>
        </p:txBody>
      </p:sp>
    </p:spTree>
  </p:cSld>
  <p:clrMap bg1="dk2" tx1="lt1" bg2="dk1" tx2="lt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4014" r:id="rId12"/>
  </p:sldLayoutIdLst>
  <p:transition xmlns:p14="http://schemas.microsoft.com/office/powerpoint/2010/main"/>
  <p:txStyles>
    <p:titleStyle>
      <a:lvl1pPr algn="ctr" rtl="0" eaLnBrk="0" fontAlgn="base" hangingPunct="0">
        <a:lnSpc>
          <a:spcPct val="110000"/>
        </a:lnSpc>
        <a:spcBef>
          <a:spcPct val="0"/>
        </a:spcBef>
        <a:spcAft>
          <a:spcPct val="0"/>
        </a:spcAft>
        <a:defRPr sz="4400" b="1" i="1">
          <a:solidFill>
            <a:schemeClr val="tx1"/>
          </a:solidFill>
          <a:latin typeface="+mj-lt"/>
          <a:ea typeface="ＭＳ Ｐゴシック" charset="0"/>
          <a:cs typeface="ＭＳ Ｐゴシック" charset="0"/>
        </a:defRPr>
      </a:lvl1pPr>
      <a:lvl2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2pPr>
      <a:lvl3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3pPr>
      <a:lvl4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4pPr>
      <a:lvl5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5pPr>
      <a:lvl6pPr marL="457200" algn="ctr" rtl="0" eaLnBrk="0" fontAlgn="base" hangingPunct="0">
        <a:lnSpc>
          <a:spcPct val="110000"/>
        </a:lnSpc>
        <a:spcBef>
          <a:spcPct val="0"/>
        </a:spcBef>
        <a:spcAft>
          <a:spcPct val="0"/>
        </a:spcAft>
        <a:defRPr sz="4400" b="1" i="1">
          <a:solidFill>
            <a:schemeClr val="tx1"/>
          </a:solidFill>
          <a:latin typeface="BL Frutiger Black" charset="0"/>
        </a:defRPr>
      </a:lvl6pPr>
      <a:lvl7pPr marL="914400" algn="ctr" rtl="0" eaLnBrk="0" fontAlgn="base" hangingPunct="0">
        <a:lnSpc>
          <a:spcPct val="110000"/>
        </a:lnSpc>
        <a:spcBef>
          <a:spcPct val="0"/>
        </a:spcBef>
        <a:spcAft>
          <a:spcPct val="0"/>
        </a:spcAft>
        <a:defRPr sz="4400" b="1" i="1">
          <a:solidFill>
            <a:schemeClr val="tx1"/>
          </a:solidFill>
          <a:latin typeface="BL Frutiger Black" charset="0"/>
        </a:defRPr>
      </a:lvl7pPr>
      <a:lvl8pPr marL="1371600" algn="ctr" rtl="0" eaLnBrk="0" fontAlgn="base" hangingPunct="0">
        <a:lnSpc>
          <a:spcPct val="110000"/>
        </a:lnSpc>
        <a:spcBef>
          <a:spcPct val="0"/>
        </a:spcBef>
        <a:spcAft>
          <a:spcPct val="0"/>
        </a:spcAft>
        <a:defRPr sz="4400" b="1" i="1">
          <a:solidFill>
            <a:schemeClr val="tx1"/>
          </a:solidFill>
          <a:latin typeface="BL Frutiger Black" charset="0"/>
        </a:defRPr>
      </a:lvl8pPr>
      <a:lvl9pPr marL="1828800" algn="ctr" rtl="0" eaLnBrk="0" fontAlgn="base" hangingPunct="0">
        <a:lnSpc>
          <a:spcPct val="110000"/>
        </a:lnSpc>
        <a:spcBef>
          <a:spcPct val="0"/>
        </a:spcBef>
        <a:spcAft>
          <a:spcPct val="0"/>
        </a:spcAft>
        <a:defRPr sz="4400" b="1" i="1">
          <a:solidFill>
            <a:schemeClr val="tx1"/>
          </a:solidFill>
          <a:latin typeface="BL Frutiger Black" charset="0"/>
        </a:defRPr>
      </a:lvl9pPr>
    </p:titleStyle>
    <p:bodyStyle>
      <a:lvl1pPr marL="342900" indent="-342900" algn="l" rtl="0" eaLnBrk="0" fontAlgn="base" hangingPunct="0">
        <a:spcBef>
          <a:spcPct val="20000"/>
        </a:spcBef>
        <a:spcAft>
          <a:spcPct val="0"/>
        </a:spcAft>
        <a:buClr>
          <a:schemeClr val="tx2"/>
        </a:buClr>
        <a:buChar char="•"/>
        <a:defRPr sz="3600">
          <a:solidFill>
            <a:srgbClr val="FFFFFF"/>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Char char="–"/>
        <a:defRPr sz="3200">
          <a:solidFill>
            <a:srgbClr val="FFFFFF"/>
          </a:solidFill>
          <a:latin typeface="+mn-lt"/>
          <a:ea typeface="ＭＳ Ｐゴシック" charset="-128"/>
        </a:defRPr>
      </a:lvl2pPr>
      <a:lvl3pPr marL="1143000" indent="-228600" algn="l" rtl="0" eaLnBrk="0" fontAlgn="base" hangingPunct="0">
        <a:spcBef>
          <a:spcPct val="20000"/>
        </a:spcBef>
        <a:spcAft>
          <a:spcPct val="0"/>
        </a:spcAft>
        <a:buClr>
          <a:schemeClr val="tx2"/>
        </a:buClr>
        <a:buChar char="•"/>
        <a:defRPr sz="2800">
          <a:solidFill>
            <a:srgbClr val="FFFFFF"/>
          </a:solidFill>
          <a:latin typeface="+mn-lt"/>
          <a:ea typeface="ＭＳ Ｐゴシック" charset="-128"/>
        </a:defRPr>
      </a:lvl3pPr>
      <a:lvl4pPr marL="1600200" indent="-228600" algn="l" rtl="0" eaLnBrk="0" fontAlgn="base" hangingPunct="0">
        <a:spcBef>
          <a:spcPct val="20000"/>
        </a:spcBef>
        <a:spcAft>
          <a:spcPct val="0"/>
        </a:spcAft>
        <a:buClr>
          <a:schemeClr val="tx2"/>
        </a:buClr>
        <a:buChar char="–"/>
        <a:defRPr sz="2400">
          <a:solidFill>
            <a:srgbClr val="FFFFFF"/>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5pPr>
      <a:lvl6pPr marL="25146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6pPr>
      <a:lvl7pPr marL="29718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7pPr>
      <a:lvl8pPr marL="34290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8pPr>
      <a:lvl9pPr marL="38862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open Bible-ppt background dark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ChangeArrowheads="1"/>
          </p:cNvSpPr>
          <p:nvPr userDrawn="1"/>
        </p:nvSpPr>
        <p:spPr bwMode="auto">
          <a:xfrm>
            <a:off x="-28575" y="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rgbClr val="FFCC66"/>
                </a:solidFill>
                <a:effectLst>
                  <a:outerShdw blurRad="50800" dist="38100" dir="8100000" algn="tr" rotWithShape="0">
                    <a:prstClr val="black">
                      <a:alpha val="40000"/>
                    </a:prstClr>
                  </a:outerShdw>
                </a:effectLst>
                <a:latin typeface="BI Frutiger BoldItalic" charset="0"/>
              </a:rPr>
              <a:t>Luke 1:1-4</a:t>
            </a:r>
            <a:endParaRPr lang="en-US" sz="4400" b="1" i="1" dirty="0">
              <a:solidFill>
                <a:srgbClr val="FFCC66"/>
              </a:solidFill>
              <a:effectLst>
                <a:outerShdw blurRad="50800" dist="38100" dir="8100000" algn="tr" rotWithShape="0">
                  <a:prstClr val="black">
                    <a:alpha val="40000"/>
                  </a:prstClr>
                </a:outerShdw>
              </a:effectLst>
              <a:latin typeface="BL Frutiger Black" charset="0"/>
            </a:endParaRPr>
          </a:p>
        </p:txBody>
      </p:sp>
      <p:sp>
        <p:nvSpPr>
          <p:cNvPr id="9" name="Text Box 3"/>
          <p:cNvSpPr txBox="1">
            <a:spLocks noChangeArrowheads="1"/>
          </p:cNvSpPr>
          <p:nvPr userDrawn="1"/>
        </p:nvSpPr>
        <p:spPr bwMode="auto">
          <a:xfrm>
            <a:off x="733425" y="1120775"/>
            <a:ext cx="8229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r>
              <a:rPr lang="en-US" sz="3200" dirty="0" smtClean="0">
                <a:solidFill>
                  <a:srgbClr val="FFFFCC"/>
                </a:solidFill>
                <a:latin typeface="Frutiger 57Cn" charset="0"/>
              </a:rPr>
              <a:t>1 Inasmuch as many have taken in hand to set in order a narrative of those things which have been fulfilled among us,</a:t>
            </a:r>
          </a:p>
          <a:p>
            <a:pPr algn="l">
              <a:defRPr/>
            </a:pPr>
            <a:r>
              <a:rPr lang="en-US" sz="3200" dirty="0" smtClean="0">
                <a:solidFill>
                  <a:srgbClr val="FFFFCC"/>
                </a:solidFill>
                <a:latin typeface="Frutiger 57Cn" charset="0"/>
              </a:rPr>
              <a:t>2 just as those who from the beginning were eyewitnesses and ministers of the word delivered them to us,</a:t>
            </a:r>
          </a:p>
          <a:p>
            <a:pPr algn="l">
              <a:defRPr/>
            </a:pPr>
            <a:r>
              <a:rPr lang="en-US" sz="3200" dirty="0" smtClean="0">
                <a:solidFill>
                  <a:srgbClr val="FFFFCC"/>
                </a:solidFill>
                <a:latin typeface="Frutiger 57Cn" charset="0"/>
              </a:rPr>
              <a:t>3 it seemed good to me also, having had perfect understanding of all things from the very first, to write to you an orderly account, most excellent </a:t>
            </a:r>
            <a:r>
              <a:rPr lang="en-US" sz="3200" dirty="0" err="1" smtClean="0">
                <a:solidFill>
                  <a:srgbClr val="FFFFCC"/>
                </a:solidFill>
                <a:latin typeface="Frutiger 57Cn" charset="0"/>
              </a:rPr>
              <a:t>Theophilus</a:t>
            </a:r>
            <a:r>
              <a:rPr lang="en-US" sz="3200" dirty="0" smtClean="0">
                <a:solidFill>
                  <a:srgbClr val="FFFFCC"/>
                </a:solidFill>
                <a:latin typeface="Frutiger 57Cn" charset="0"/>
              </a:rPr>
              <a:t>,</a:t>
            </a:r>
          </a:p>
        </p:txBody>
      </p:sp>
    </p:spTree>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Picture 8" descr="open Bible-ppt background dark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userDrawn="1"/>
        </p:nvSpPr>
        <p:spPr bwMode="auto">
          <a:xfrm>
            <a:off x="0" y="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rgbClr val="FFCC66"/>
                </a:solidFill>
                <a:effectLst>
                  <a:outerShdw blurRad="50800" dist="38100" dir="8100000" algn="tr" rotWithShape="0">
                    <a:prstClr val="black">
                      <a:alpha val="40000"/>
                    </a:prstClr>
                  </a:outerShdw>
                </a:effectLst>
                <a:latin typeface="BI Frutiger BoldItalic" charset="0"/>
              </a:rPr>
              <a:t>Verse reference here</a:t>
            </a:r>
            <a:endParaRPr lang="en-US" sz="4400" b="1" i="1" dirty="0">
              <a:solidFill>
                <a:srgbClr val="FFCC66"/>
              </a:solidFill>
              <a:effectLst>
                <a:outerShdw blurRad="50800" dist="38100" dir="8100000" algn="tr" rotWithShape="0">
                  <a:prstClr val="black">
                    <a:alpha val="40000"/>
                  </a:prstClr>
                </a:outerShdw>
              </a:effectLst>
              <a:latin typeface="BL Frutiger Black" charset="0"/>
            </a:endParaRPr>
          </a:p>
        </p:txBody>
      </p:sp>
      <p:sp>
        <p:nvSpPr>
          <p:cNvPr id="11" name="Text Box 3"/>
          <p:cNvSpPr txBox="1">
            <a:spLocks noChangeArrowheads="1"/>
          </p:cNvSpPr>
          <p:nvPr userDrawn="1"/>
        </p:nvSpPr>
        <p:spPr bwMode="auto">
          <a:xfrm>
            <a:off x="762000" y="1120775"/>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r>
              <a:rPr lang="en-US" sz="3200" dirty="0" smtClean="0">
                <a:solidFill>
                  <a:srgbClr val="FFFFCC"/>
                </a:solidFill>
                <a:latin typeface="Frutiger 57Cn" charset="0"/>
              </a:rPr>
              <a:t>1 verses here</a:t>
            </a:r>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2:23-3:21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a:t>
            </a:r>
            <a:r>
              <a:rPr lang="en-US" sz="3200" dirty="0">
                <a:latin typeface="Frutiger 57Cn"/>
                <a:cs typeface="Frutiger 57Cn"/>
              </a:rPr>
              <a:t>:1  There was a man of the Pharisees named Nicodemus, a ruler of the Jews.</a:t>
            </a:r>
          </a:p>
          <a:p>
            <a:pPr algn="l"/>
            <a:r>
              <a:rPr lang="en-US" sz="3200" dirty="0">
                <a:latin typeface="Frutiger 57Cn"/>
                <a:cs typeface="Frutiger 57Cn"/>
              </a:rPr>
              <a:t>2  This man came to Jesus by night and said to Him, “Rabbi, we know that You are a teacher come from God; for no one can do these signs that You do unless God is with him.”</a:t>
            </a:r>
          </a:p>
          <a:p>
            <a:pPr algn="l"/>
            <a:r>
              <a:rPr lang="en-US" sz="3200" dirty="0">
                <a:latin typeface="Frutiger 57Cn"/>
                <a:cs typeface="Frutiger 57Cn"/>
              </a:rPr>
              <a:t>3  Jesus answered and said to him, “Most assuredly, I say to you, unless one is born again,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he </a:t>
            </a:r>
            <a:r>
              <a:rPr lang="en-US" sz="3200" dirty="0">
                <a:latin typeface="Frutiger 57Cn"/>
                <a:cs typeface="Frutiger 57Cn"/>
              </a:rPr>
              <a:t>cannot see the kingdom of God.</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9026850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2:23-3:21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  </a:t>
            </a:r>
            <a:r>
              <a:rPr lang="en-US" sz="3200" dirty="0">
                <a:latin typeface="Frutiger 57Cn"/>
                <a:cs typeface="Frutiger 57Cn"/>
              </a:rPr>
              <a:t>Nicodemus said to Him, “How can a man be born when he is old? Can he enter a second time into his mother’s womb and be born?”</a:t>
            </a:r>
          </a:p>
          <a:p>
            <a:pPr algn="l"/>
            <a:r>
              <a:rPr lang="en-US" sz="3200" dirty="0">
                <a:latin typeface="Frutiger 57Cn"/>
                <a:cs typeface="Frutiger 57Cn"/>
              </a:rPr>
              <a:t>5  Jesus answered, “Most assuredly, I say to you, unless one is born of water and the Spirit, he cannot enter the kingdom of God</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0225938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Romans 6:3-4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3  Or do you not know that as many of us as were baptized into Christ Jesus were baptized into His death?</a:t>
            </a:r>
          </a:p>
          <a:p>
            <a:pPr algn="l"/>
            <a:r>
              <a:rPr lang="en-US" sz="3200" dirty="0">
                <a:latin typeface="Frutiger 57Cn"/>
                <a:cs typeface="Frutiger 57Cn"/>
              </a:rPr>
              <a:t>4  Therefore we were buried with Him through baptism into death, that just as Christ was raised from the dead by the glory of the Father, </a:t>
            </a:r>
            <a:r>
              <a:rPr lang="en-US" sz="3200" i="1" dirty="0">
                <a:latin typeface="Frutiger 57Cn"/>
                <a:cs typeface="Frutiger 57Cn"/>
              </a:rPr>
              <a:t>even so we also should walk in newness of life.</a:t>
            </a:r>
          </a:p>
        </p:txBody>
      </p:sp>
    </p:spTree>
    <p:extLst>
      <p:ext uri="{BB962C8B-B14F-4D97-AF65-F5344CB8AC3E}">
        <p14:creationId xmlns:p14="http://schemas.microsoft.com/office/powerpoint/2010/main" val="3774489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Colossians 2:12-13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12  buried with Him in baptism, in which you also were raised with Him through faith in the working of God, who raised Him from the dead.</a:t>
            </a:r>
          </a:p>
          <a:p>
            <a:pPr algn="l"/>
            <a:r>
              <a:rPr lang="en-US" sz="3200" dirty="0">
                <a:latin typeface="Frutiger 57Cn"/>
                <a:cs typeface="Frutiger 57Cn"/>
              </a:rPr>
              <a:t>13  And you, being dead in your trespasses and the </a:t>
            </a:r>
            <a:r>
              <a:rPr lang="en-US" sz="3200" dirty="0" err="1">
                <a:latin typeface="Frutiger 57Cn"/>
                <a:cs typeface="Frutiger 57Cn"/>
              </a:rPr>
              <a:t>uncircumcision</a:t>
            </a:r>
            <a:r>
              <a:rPr lang="en-US" sz="3200" dirty="0">
                <a:latin typeface="Frutiger 57Cn"/>
                <a:cs typeface="Frutiger 57Cn"/>
              </a:rPr>
              <a:t> of your flesh, </a:t>
            </a:r>
            <a:r>
              <a:rPr lang="en-US" sz="3200" i="1" dirty="0">
                <a:latin typeface="Frutiger 57Cn"/>
                <a:cs typeface="Frutiger 57Cn"/>
              </a:rPr>
              <a:t>He has made alive together with Him . . .</a:t>
            </a:r>
          </a:p>
        </p:txBody>
      </p:sp>
    </p:spTree>
    <p:extLst>
      <p:ext uri="{BB962C8B-B14F-4D97-AF65-F5344CB8AC3E}">
        <p14:creationId xmlns:p14="http://schemas.microsoft.com/office/powerpoint/2010/main" val="30452997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Mark 16:16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16  He </a:t>
            </a:r>
            <a:r>
              <a:rPr lang="en-US" sz="3200" dirty="0">
                <a:latin typeface="Frutiger 57Cn"/>
                <a:cs typeface="Frutiger 57Cn"/>
              </a:rPr>
              <a:t>who believes and is baptized will be saved; but he who does not believe will be condemned.</a:t>
            </a:r>
            <a:endParaRPr lang="en-US" sz="3200" i="1" dirty="0">
              <a:latin typeface="Frutiger 57Cn"/>
              <a:cs typeface="Frutiger 57Cn"/>
            </a:endParaRPr>
          </a:p>
        </p:txBody>
      </p:sp>
    </p:spTree>
    <p:extLst>
      <p:ext uri="{BB962C8B-B14F-4D97-AF65-F5344CB8AC3E}">
        <p14:creationId xmlns:p14="http://schemas.microsoft.com/office/powerpoint/2010/main" val="2538262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2:23-3:21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  </a:t>
            </a:r>
            <a:r>
              <a:rPr lang="en-US" sz="3200" dirty="0">
                <a:latin typeface="Frutiger 57Cn"/>
                <a:cs typeface="Frutiger 57Cn"/>
              </a:rPr>
              <a:t>Nicodemus said to Him, “How can a man be born when he is old? Can he enter a second time into his mother’s womb and be born?”</a:t>
            </a:r>
          </a:p>
          <a:p>
            <a:pPr algn="l"/>
            <a:r>
              <a:rPr lang="en-US" sz="3200" dirty="0">
                <a:latin typeface="Frutiger 57Cn"/>
                <a:cs typeface="Frutiger 57Cn"/>
              </a:rPr>
              <a:t>5  Jesus answered, “Most assuredly, I say to you, unless one is </a:t>
            </a:r>
            <a:r>
              <a:rPr lang="en-US" sz="3200" i="1" dirty="0">
                <a:latin typeface="Frutiger 57Cn"/>
                <a:cs typeface="Frutiger 57Cn"/>
              </a:rPr>
              <a:t>born of water and the Spirit,</a:t>
            </a:r>
            <a:r>
              <a:rPr lang="en-US" sz="3200" dirty="0">
                <a:latin typeface="Frutiger 57Cn"/>
                <a:cs typeface="Frutiger 57Cn"/>
              </a:rPr>
              <a:t> he cannot enter the kingdom of God.</a:t>
            </a:r>
          </a:p>
          <a:p>
            <a:pPr algn="l"/>
            <a:r>
              <a:rPr lang="en-US" sz="3200" dirty="0">
                <a:latin typeface="Frutiger 57Cn"/>
                <a:cs typeface="Frutiger 57Cn"/>
              </a:rPr>
              <a:t>6  “That which is born of the flesh is flesh, and that which is born of the Spirit is spirit</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8747291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1 Corinthians 15:50-54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50  Now </a:t>
            </a:r>
            <a:r>
              <a:rPr lang="en-US" sz="3200" dirty="0">
                <a:latin typeface="Frutiger 57Cn"/>
                <a:cs typeface="Frutiger 57Cn"/>
              </a:rPr>
              <a:t>this I say, brethren, that </a:t>
            </a:r>
            <a:r>
              <a:rPr lang="en-US" sz="3200" i="1" dirty="0">
                <a:latin typeface="Frutiger 57Cn"/>
                <a:cs typeface="Frutiger 57Cn"/>
              </a:rPr>
              <a:t>flesh and blood cannot inherit the kingdom of God; </a:t>
            </a:r>
            <a:r>
              <a:rPr lang="en-US" sz="3200" dirty="0">
                <a:latin typeface="Frutiger 57Cn"/>
                <a:cs typeface="Frutiger 57Cn"/>
              </a:rPr>
              <a:t>nor does corruption inherit incorruption.</a:t>
            </a:r>
          </a:p>
          <a:p>
            <a:pPr algn="l"/>
            <a:r>
              <a:rPr lang="en-US" sz="3200" dirty="0">
                <a:latin typeface="Frutiger 57Cn"/>
                <a:cs typeface="Frutiger 57Cn"/>
              </a:rPr>
              <a:t> </a:t>
            </a:r>
            <a:r>
              <a:rPr lang="en-US" sz="3200" dirty="0" smtClean="0">
                <a:latin typeface="Frutiger 57Cn"/>
                <a:cs typeface="Frutiger 57Cn"/>
              </a:rPr>
              <a:t>51  Behold</a:t>
            </a:r>
            <a:r>
              <a:rPr lang="en-US" sz="3200" dirty="0">
                <a:latin typeface="Frutiger 57Cn"/>
                <a:cs typeface="Frutiger 57Cn"/>
              </a:rPr>
              <a:t>, I tell you a mystery: We shall not all sleep, but we shall all be </a:t>
            </a:r>
            <a:r>
              <a:rPr lang="en-US" sz="3200" dirty="0" smtClean="0">
                <a:latin typeface="Frutiger 57Cn"/>
                <a:cs typeface="Frutiger 57Cn"/>
              </a:rPr>
              <a:t>changed—</a:t>
            </a:r>
            <a:endParaRPr lang="en-US" sz="3200" dirty="0">
              <a:latin typeface="Frutiger 57Cn"/>
              <a:cs typeface="Frutiger 57Cn"/>
            </a:endParaRPr>
          </a:p>
          <a:p>
            <a:pPr algn="l"/>
            <a:r>
              <a:rPr lang="en-US" sz="3200" dirty="0">
                <a:latin typeface="Frutiger 57Cn"/>
                <a:cs typeface="Frutiger 57Cn"/>
              </a:rPr>
              <a:t> </a:t>
            </a:r>
            <a:r>
              <a:rPr lang="en-US" sz="3200" dirty="0" smtClean="0">
                <a:latin typeface="Frutiger 57Cn"/>
                <a:cs typeface="Frutiger 57Cn"/>
              </a:rPr>
              <a:t>52  </a:t>
            </a:r>
            <a:r>
              <a:rPr lang="en-US" sz="3200" dirty="0">
                <a:latin typeface="Frutiger 57Cn"/>
                <a:cs typeface="Frutiger 57Cn"/>
              </a:rPr>
              <a:t>in a moment, in the twinkling of an eye, at the last trumpet. For the trumpet will sound, and the dead will be raised incorruptible, and we shall be changed.</a:t>
            </a:r>
          </a:p>
          <a:p>
            <a:pPr algn="l"/>
            <a:r>
              <a:rPr lang="en-US" sz="3200" dirty="0">
                <a:latin typeface="Frutiger 57Cn"/>
                <a:cs typeface="Frutiger 57Cn"/>
              </a:rPr>
              <a:t> </a:t>
            </a:r>
            <a:endParaRPr lang="en-US" sz="3200" dirty="0">
              <a:latin typeface="Frutiger 57Cn"/>
              <a:cs typeface="Frutiger 57Cn"/>
            </a:endParaRPr>
          </a:p>
        </p:txBody>
      </p:sp>
    </p:spTree>
    <p:extLst>
      <p:ext uri="{BB962C8B-B14F-4D97-AF65-F5344CB8AC3E}">
        <p14:creationId xmlns:p14="http://schemas.microsoft.com/office/powerpoint/2010/main" val="20740433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1 Corinthians 15:50-54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53  For </a:t>
            </a:r>
            <a:r>
              <a:rPr lang="en-US" sz="3200" i="1" dirty="0">
                <a:latin typeface="Frutiger 57Cn"/>
                <a:cs typeface="Frutiger 57Cn"/>
              </a:rPr>
              <a:t>this corruptible must put on incorruption, and this mortal must put on immortality.</a:t>
            </a:r>
          </a:p>
          <a:p>
            <a:pPr algn="l"/>
            <a:r>
              <a:rPr lang="en-US" sz="3200" dirty="0" smtClean="0">
                <a:latin typeface="Frutiger 57Cn"/>
                <a:cs typeface="Frutiger 57Cn"/>
              </a:rPr>
              <a:t>54  </a:t>
            </a:r>
            <a:r>
              <a:rPr lang="en-US" sz="3200" dirty="0">
                <a:latin typeface="Frutiger 57Cn"/>
                <a:cs typeface="Frutiger 57Cn"/>
              </a:rPr>
              <a:t>So when this corruptible has put on incorruption, and this mortal has put on immortality, then shall be brought to pass the saying that is written: “Death is swallowed up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in </a:t>
            </a:r>
            <a:r>
              <a:rPr lang="en-US" sz="3200" dirty="0">
                <a:latin typeface="Frutiger 57Cn"/>
                <a:cs typeface="Frutiger 57Cn"/>
              </a:rPr>
              <a:t>victory.”</a:t>
            </a:r>
            <a:endParaRPr lang="en-US" sz="3200" dirty="0">
              <a:latin typeface="Frutiger 57Cn"/>
              <a:cs typeface="Frutiger 57Cn"/>
            </a:endParaRPr>
          </a:p>
        </p:txBody>
      </p:sp>
    </p:spTree>
    <p:extLst>
      <p:ext uri="{BB962C8B-B14F-4D97-AF65-F5344CB8AC3E}">
        <p14:creationId xmlns:p14="http://schemas.microsoft.com/office/powerpoint/2010/main" val="22075391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1 Corinthians 15:39-49</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35  But someone may ask, “How are the dead raised? With what kind of body will they come?”</a:t>
            </a:r>
          </a:p>
          <a:p>
            <a:pPr algn="l"/>
            <a:r>
              <a:rPr lang="en-US" sz="3200" dirty="0" smtClean="0">
                <a:latin typeface="Frutiger 57Cn"/>
                <a:cs typeface="Frutiger 57Cn"/>
              </a:rPr>
              <a:t>…</a:t>
            </a:r>
            <a:endParaRPr lang="en-US" sz="3200" dirty="0">
              <a:latin typeface="Frutiger 57Cn"/>
              <a:cs typeface="Frutiger 57Cn"/>
            </a:endParaRPr>
          </a:p>
          <a:p>
            <a:pPr algn="l"/>
            <a:r>
              <a:rPr lang="en-US" sz="3200" dirty="0">
                <a:latin typeface="Frutiger 57Cn"/>
                <a:cs typeface="Frutiger 57Cn"/>
              </a:rPr>
              <a:t>39  All flesh is not the same: Men have one kind of flesh, animals have another, birds another and fish another.</a:t>
            </a:r>
          </a:p>
          <a:p>
            <a:pPr algn="l"/>
            <a:r>
              <a:rPr lang="en-US" sz="3200" dirty="0">
                <a:latin typeface="Frutiger 57Cn"/>
                <a:cs typeface="Frutiger 57Cn"/>
              </a:rPr>
              <a:t>40  There are also heavenly bodies and there are earthly bodies; but the </a:t>
            </a:r>
            <a:r>
              <a:rPr lang="en-US" sz="3200" dirty="0" err="1">
                <a:latin typeface="Frutiger 57Cn"/>
                <a:cs typeface="Frutiger 57Cn"/>
              </a:rPr>
              <a:t>splendour</a:t>
            </a:r>
            <a:r>
              <a:rPr lang="en-US" sz="3200" dirty="0">
                <a:latin typeface="Frutiger 57Cn"/>
                <a:cs typeface="Frutiger 57Cn"/>
              </a:rPr>
              <a:t> of the heavenly bodies is one kind, and the </a:t>
            </a:r>
            <a:r>
              <a:rPr lang="en-US" sz="3200" dirty="0" err="1">
                <a:latin typeface="Frutiger 57Cn"/>
                <a:cs typeface="Frutiger 57Cn"/>
              </a:rPr>
              <a:t>splendour</a:t>
            </a:r>
            <a:r>
              <a:rPr lang="en-US" sz="3200" dirty="0">
                <a:latin typeface="Frutiger 57Cn"/>
                <a:cs typeface="Frutiger 57Cn"/>
              </a:rPr>
              <a:t> of the earthly bodies is another</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7630658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1 Corinthians 15:39-49</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41  </a:t>
            </a:r>
            <a:r>
              <a:rPr lang="en-US" sz="3200" dirty="0">
                <a:latin typeface="Frutiger 57Cn"/>
                <a:cs typeface="Frutiger 57Cn"/>
              </a:rPr>
              <a:t>The sun has one kind of </a:t>
            </a:r>
            <a:r>
              <a:rPr lang="en-US" sz="3200" dirty="0" err="1">
                <a:latin typeface="Frutiger 57Cn"/>
                <a:cs typeface="Frutiger 57Cn"/>
              </a:rPr>
              <a:t>splendour</a:t>
            </a:r>
            <a:r>
              <a:rPr lang="en-US" sz="3200" dirty="0">
                <a:latin typeface="Frutiger 57Cn"/>
                <a:cs typeface="Frutiger 57Cn"/>
              </a:rPr>
              <a:t>, the moon another and the stars another; and star differs from star in </a:t>
            </a:r>
            <a:r>
              <a:rPr lang="en-US" sz="3200" dirty="0" err="1">
                <a:latin typeface="Frutiger 57Cn"/>
                <a:cs typeface="Frutiger 57Cn"/>
              </a:rPr>
              <a:t>splendour</a:t>
            </a:r>
            <a:r>
              <a:rPr lang="en-US" sz="3200" dirty="0">
                <a:latin typeface="Frutiger 57Cn"/>
                <a:cs typeface="Frutiger 57Cn"/>
              </a:rPr>
              <a:t>.</a:t>
            </a:r>
          </a:p>
          <a:p>
            <a:pPr algn="l"/>
            <a:r>
              <a:rPr lang="en-US" sz="3200" dirty="0">
                <a:latin typeface="Frutiger 57Cn"/>
                <a:cs typeface="Frutiger 57Cn"/>
              </a:rPr>
              <a:t>42  So will it be with the resurrection of the dead. The body that is sown is perishable, it is raised imperishable;</a:t>
            </a:r>
          </a:p>
          <a:p>
            <a:pPr algn="l"/>
            <a:r>
              <a:rPr lang="en-US" sz="3200" dirty="0">
                <a:latin typeface="Frutiger 57Cn"/>
                <a:cs typeface="Frutiger 57Cn"/>
              </a:rPr>
              <a:t>43  it is sown in </a:t>
            </a:r>
            <a:r>
              <a:rPr lang="en-US" sz="3200" dirty="0" err="1">
                <a:latin typeface="Frutiger 57Cn"/>
                <a:cs typeface="Frutiger 57Cn"/>
              </a:rPr>
              <a:t>dishonour</a:t>
            </a:r>
            <a:r>
              <a:rPr lang="en-US" sz="3200" dirty="0">
                <a:latin typeface="Frutiger 57Cn"/>
                <a:cs typeface="Frutiger 57Cn"/>
              </a:rPr>
              <a:t>, it is raised in glory; it is sown in weakness, it is raised in power;</a:t>
            </a:r>
          </a:p>
          <a:p>
            <a:pPr algn="l"/>
            <a:r>
              <a:rPr lang="en-US" sz="3200" dirty="0">
                <a:latin typeface="Frutiger 57Cn"/>
                <a:cs typeface="Frutiger 57Cn"/>
              </a:rPr>
              <a:t>44  it is sown a natural body, it is raised a spiritual body. If there is a natural body, there is also a spiritual body</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41472744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0" y="852303"/>
            <a:ext cx="9144000" cy="5096780"/>
          </a:xfrm>
          <a:prstGeom prst="rect">
            <a:avLst/>
          </a:prstGeom>
          <a:noFill/>
          <a:ln w="12700">
            <a:noFill/>
            <a:miter lim="800000"/>
            <a:headEnd type="none" w="sm" len="sm"/>
            <a:tailEnd type="none" w="sm" len="sm"/>
          </a:ln>
          <a:effectLst>
            <a:outerShdw blurRad="63500" dist="38099" dir="2700000" algn="ctr" rotWithShape="0">
              <a:schemeClr val="bg1">
                <a:alpha val="74998"/>
              </a:schemeClr>
            </a:outerShdw>
          </a:effectLst>
        </p:spPr>
        <p:txBody>
          <a:bodyPr anchor="b">
            <a:spAutoFit/>
          </a:bodyPr>
          <a:lstStyle/>
          <a:p>
            <a:pPr>
              <a:lnSpc>
                <a:spcPct val="90000"/>
              </a:lnSpc>
              <a:defRPr/>
            </a:pPr>
            <a:r>
              <a:rPr lang="en-US" sz="7200" b="1" dirty="0" smtClean="0">
                <a:latin typeface="Papyrus" charset="0"/>
              </a:rPr>
              <a:t>The Gospels</a:t>
            </a:r>
          </a:p>
          <a:p>
            <a:pPr>
              <a:lnSpc>
                <a:spcPct val="90000"/>
              </a:lnSpc>
              <a:defRPr/>
            </a:pPr>
            <a:endParaRPr lang="en-US" sz="5400" b="1" dirty="0" smtClean="0">
              <a:latin typeface="Papyrus" charset="0"/>
            </a:endParaRPr>
          </a:p>
          <a:p>
            <a:pPr>
              <a:lnSpc>
                <a:spcPct val="90000"/>
              </a:lnSpc>
              <a:defRPr/>
            </a:pPr>
            <a:r>
              <a:rPr lang="en-US" sz="5400" b="1" dirty="0" smtClean="0">
                <a:latin typeface="Papyrus" charset="0"/>
              </a:rPr>
              <a:t>Nicodemus Comes to See Jesus, Jesus Tells </a:t>
            </a:r>
            <a:r>
              <a:rPr lang="en-US" sz="5400" b="1" smtClean="0">
                <a:latin typeface="Papyrus" charset="0"/>
              </a:rPr>
              <a:t>Him </a:t>
            </a:r>
            <a:br>
              <a:rPr lang="en-US" sz="5400" b="1" smtClean="0">
                <a:latin typeface="Papyrus" charset="0"/>
              </a:rPr>
            </a:br>
            <a:r>
              <a:rPr lang="en-US" sz="5400" b="1" smtClean="0">
                <a:latin typeface="Papyrus" charset="0"/>
              </a:rPr>
              <a:t>He </a:t>
            </a:r>
            <a:r>
              <a:rPr lang="en-US" sz="5400" b="1" dirty="0" smtClean="0">
                <a:latin typeface="Papyrus" charset="0"/>
              </a:rPr>
              <a:t>Must Be Born Again</a:t>
            </a:r>
            <a:br>
              <a:rPr lang="en-US" sz="5400" b="1" dirty="0" smtClean="0">
                <a:latin typeface="Papyrus" charset="0"/>
              </a:rPr>
            </a:br>
            <a:endParaRPr lang="en-US" sz="7200" b="1" dirty="0">
              <a:latin typeface="Papyru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1 Corinthians 15:39-49</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45  </a:t>
            </a:r>
            <a:r>
              <a:rPr lang="en-US" sz="3200" dirty="0">
                <a:latin typeface="Frutiger 57Cn"/>
                <a:cs typeface="Frutiger 57Cn"/>
              </a:rPr>
              <a:t>So it is written: “The first man Adam became a living being”; the last Adam, a life-giving spirit.</a:t>
            </a:r>
          </a:p>
          <a:p>
            <a:pPr algn="l"/>
            <a:r>
              <a:rPr lang="en-US" sz="3200" dirty="0">
                <a:latin typeface="Frutiger 57Cn"/>
                <a:cs typeface="Frutiger 57Cn"/>
              </a:rPr>
              <a:t>46  The spiritual did not come first, but the natural, and after that the spiritual.</a:t>
            </a:r>
          </a:p>
          <a:p>
            <a:pPr algn="l"/>
            <a:r>
              <a:rPr lang="en-US" sz="3200" dirty="0">
                <a:latin typeface="Frutiger 57Cn"/>
                <a:cs typeface="Frutiger 57Cn"/>
              </a:rPr>
              <a:t>47  The first man was of the dust of the earth, the second man from heaven.</a:t>
            </a:r>
          </a:p>
          <a:p>
            <a:pPr algn="l"/>
            <a:r>
              <a:rPr lang="en-US" sz="3200" dirty="0">
                <a:latin typeface="Frutiger 57Cn"/>
                <a:cs typeface="Frutiger 57Cn"/>
              </a:rPr>
              <a:t>48  As was the earthly man, so are those who are of the earth; and as is the man from heaven, so also are those who are of heaven</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19867460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1 Corinthians 15:39-49</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49  </a:t>
            </a:r>
            <a:r>
              <a:rPr lang="en-US" sz="3200" dirty="0">
                <a:latin typeface="Frutiger 57Cn"/>
                <a:cs typeface="Frutiger 57Cn"/>
              </a:rPr>
              <a:t>And just as we have borne the likeness of the earthly man, so shall we bear the likeness of the man from heaven.</a:t>
            </a:r>
          </a:p>
        </p:txBody>
      </p:sp>
    </p:spTree>
    <p:extLst>
      <p:ext uri="{BB962C8B-B14F-4D97-AF65-F5344CB8AC3E}">
        <p14:creationId xmlns:p14="http://schemas.microsoft.com/office/powerpoint/2010/main" val="34305888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2:23-3:21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6  </a:t>
            </a:r>
            <a:r>
              <a:rPr lang="en-US" sz="3200" dirty="0">
                <a:latin typeface="Frutiger 57Cn"/>
                <a:cs typeface="Frutiger 57Cn"/>
              </a:rPr>
              <a:t>“That which is born of the flesh is flesh, and that which is born of the Spirit is spirit.</a:t>
            </a:r>
          </a:p>
          <a:p>
            <a:pPr algn="l"/>
            <a:r>
              <a:rPr lang="en-US" sz="3200" dirty="0">
                <a:latin typeface="Frutiger 57Cn"/>
                <a:cs typeface="Frutiger 57Cn"/>
              </a:rPr>
              <a:t>7  “Do not marvel that I said to you, ‘You must be born again.’</a:t>
            </a:r>
          </a:p>
          <a:p>
            <a:pPr algn="l"/>
            <a:r>
              <a:rPr lang="en-US" sz="3200" dirty="0">
                <a:latin typeface="Frutiger 57Cn"/>
                <a:cs typeface="Frutiger 57Cn"/>
              </a:rPr>
              <a:t>8  “The wind blows where it wishes, and you hear the sound of it, but cannot tell where it comes from and where it goes. So is everyone who is born of the Spirit.”</a:t>
            </a:r>
          </a:p>
          <a:p>
            <a:pPr algn="l"/>
            <a:r>
              <a:rPr lang="en-US" sz="3200" dirty="0">
                <a:latin typeface="Frutiger 57Cn"/>
                <a:cs typeface="Frutiger 57Cn"/>
              </a:rPr>
              <a:t>9  Nicodemus answered and said to Him, “How can these things be?</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14285079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2:23-3:21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10  Jesus answered and said to him, “Are you the teacher of Israel, and do not know these things?</a:t>
            </a:r>
          </a:p>
          <a:p>
            <a:pPr algn="l"/>
            <a:r>
              <a:rPr lang="en-US" sz="3200" dirty="0" smtClean="0">
                <a:latin typeface="Frutiger 57Cn"/>
                <a:cs typeface="Frutiger 57Cn"/>
              </a:rPr>
              <a:t>11  “Most assuredly, I say to you, We speak what We know and testify what We have seen, and you do not receive Our witness.</a:t>
            </a:r>
          </a:p>
          <a:p>
            <a:pPr algn="l"/>
            <a:r>
              <a:rPr lang="en-US" sz="3200" dirty="0" smtClean="0">
                <a:latin typeface="Frutiger 57Cn"/>
                <a:cs typeface="Frutiger 57Cn"/>
              </a:rPr>
              <a:t>12  “If I have told you earthly things and you do not believe, how will you believe if I tell you heavenly things?</a:t>
            </a:r>
          </a:p>
          <a:p>
            <a:pPr algn="l"/>
            <a:r>
              <a:rPr lang="en-US" sz="3200" dirty="0" smtClean="0">
                <a:latin typeface="Frutiger 57Cn"/>
                <a:cs typeface="Frutiger 57Cn"/>
              </a:rPr>
              <a:t>13  “No one has ascended to heaven but He who came down from heaven, that is, the Son of Man who is in heaven.</a:t>
            </a:r>
          </a:p>
        </p:txBody>
      </p:sp>
    </p:spTree>
    <p:extLst>
      <p:ext uri="{BB962C8B-B14F-4D97-AF65-F5344CB8AC3E}">
        <p14:creationId xmlns:p14="http://schemas.microsoft.com/office/powerpoint/2010/main" val="39714024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2:23-3:21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10  Jesus answered and said to him, “Are you the teacher of Israel, and do not know these things?</a:t>
            </a:r>
          </a:p>
          <a:p>
            <a:pPr algn="l"/>
            <a:r>
              <a:rPr lang="en-US" sz="3200" dirty="0" smtClean="0">
                <a:latin typeface="Frutiger 57Cn"/>
                <a:cs typeface="Frutiger 57Cn"/>
              </a:rPr>
              <a:t>11  “Most assuredly, I say to you, We speak what We know and testify what We have seen, and you do not receive Our witness.</a:t>
            </a:r>
          </a:p>
          <a:p>
            <a:pPr algn="l"/>
            <a:r>
              <a:rPr lang="en-US" sz="3200" dirty="0" smtClean="0">
                <a:latin typeface="Frutiger 57Cn"/>
                <a:cs typeface="Frutiger 57Cn"/>
              </a:rPr>
              <a:t>12  “If I have told you earthly things and you do not believe, how will you believe if I tell you heavenly things?</a:t>
            </a:r>
          </a:p>
          <a:p>
            <a:pPr algn="l"/>
            <a:r>
              <a:rPr lang="en-US" sz="3200" dirty="0" smtClean="0">
                <a:latin typeface="Frutiger 57Cn"/>
                <a:cs typeface="Frutiger 57Cn"/>
              </a:rPr>
              <a:t>13  “No one has ascended to heaven but He who came down from heaven</a:t>
            </a:r>
            <a:r>
              <a:rPr lang="en-US" sz="3200" dirty="0" smtClean="0">
                <a:solidFill>
                  <a:srgbClr val="FFCC66"/>
                </a:solidFill>
                <a:latin typeface="Frutiger 57Cn"/>
                <a:cs typeface="Frutiger 57Cn"/>
              </a:rPr>
              <a:t>”</a:t>
            </a:r>
            <a:r>
              <a:rPr lang="en-US" sz="3200" dirty="0" smtClean="0">
                <a:latin typeface="Frutiger 57Cn"/>
                <a:cs typeface="Frutiger 57Cn"/>
              </a:rPr>
              <a:t> </a:t>
            </a:r>
            <a:r>
              <a:rPr lang="en-US" sz="3200" dirty="0" smtClean="0">
                <a:solidFill>
                  <a:srgbClr val="FFCC66"/>
                </a:solidFill>
                <a:latin typeface="Frutiger 57Cn"/>
                <a:cs typeface="Frutiger 57Cn"/>
              </a:rPr>
              <a:t>(</a:t>
            </a:r>
            <a:r>
              <a:rPr lang="en-US" sz="3200" dirty="0" smtClean="0">
                <a:latin typeface="Frutiger 57Cn"/>
                <a:cs typeface="Frutiger 57Cn"/>
              </a:rPr>
              <a:t>that is, the Son of Man who is in heaven</a:t>
            </a:r>
            <a:r>
              <a:rPr lang="en-US" sz="3200" dirty="0" smtClean="0">
                <a:solidFill>
                  <a:srgbClr val="FFCC66"/>
                </a:solidFill>
                <a:latin typeface="Frutiger 57Cn"/>
                <a:cs typeface="Frutiger 57Cn"/>
              </a:rPr>
              <a:t>)</a:t>
            </a:r>
            <a:r>
              <a:rPr lang="en-US" sz="3200" dirty="0" smtClean="0">
                <a:latin typeface="Frutiger 57Cn"/>
                <a:cs typeface="Frutiger 57Cn"/>
              </a:rPr>
              <a:t>.</a:t>
            </a:r>
          </a:p>
        </p:txBody>
      </p:sp>
    </p:spTree>
    <p:extLst>
      <p:ext uri="{BB962C8B-B14F-4D97-AF65-F5344CB8AC3E}">
        <p14:creationId xmlns:p14="http://schemas.microsoft.com/office/powerpoint/2010/main" val="4430178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Acts 2:29, 34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29  </a:t>
            </a:r>
            <a:r>
              <a:rPr lang="en-US" sz="3200" dirty="0">
                <a:latin typeface="Frutiger 57Cn"/>
                <a:cs typeface="Frutiger 57Cn"/>
              </a:rPr>
              <a:t>Men and brethren, let me speak freely to you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of </a:t>
            </a:r>
            <a:r>
              <a:rPr lang="en-US" sz="3200" dirty="0">
                <a:latin typeface="Frutiger 57Cn"/>
                <a:cs typeface="Frutiger 57Cn"/>
              </a:rPr>
              <a:t>the patriarch David, that he is both dead and buried, and his tomb is with us to this </a:t>
            </a:r>
            <a:r>
              <a:rPr lang="en-US" sz="3200" dirty="0" smtClean="0">
                <a:latin typeface="Frutiger 57Cn"/>
                <a:cs typeface="Frutiger 57Cn"/>
              </a:rPr>
              <a:t>day . </a:t>
            </a:r>
            <a:r>
              <a:rPr lang="en-US" sz="3200" dirty="0">
                <a:latin typeface="Frutiger 57Cn"/>
                <a:cs typeface="Frutiger 57Cn"/>
              </a:rPr>
              <a:t>. .</a:t>
            </a:r>
          </a:p>
          <a:p>
            <a:pPr algn="l"/>
            <a:r>
              <a:rPr lang="en-US" sz="3200" dirty="0" smtClean="0">
                <a:latin typeface="Frutiger 57Cn"/>
                <a:cs typeface="Frutiger 57Cn"/>
              </a:rPr>
              <a:t>34  </a:t>
            </a:r>
            <a:r>
              <a:rPr lang="en-US" sz="3200" i="1" dirty="0">
                <a:latin typeface="Frutiger 57Cn"/>
                <a:cs typeface="Frutiger 57Cn"/>
              </a:rPr>
              <a:t>For David did not ascend into the </a:t>
            </a:r>
            <a:r>
              <a:rPr lang="en-US" sz="3200" i="1" dirty="0" smtClean="0">
                <a:latin typeface="Frutiger 57Cn"/>
                <a:cs typeface="Frutiger 57Cn"/>
              </a:rPr>
              <a:t>heavens . . .</a:t>
            </a:r>
            <a:endParaRPr lang="en-US" sz="3200" i="1" dirty="0">
              <a:latin typeface="Frutiger 57Cn"/>
              <a:cs typeface="Frutiger 57Cn"/>
            </a:endParaRPr>
          </a:p>
        </p:txBody>
      </p:sp>
      <p:sp>
        <p:nvSpPr>
          <p:cNvPr id="5" name="Rectangle 2"/>
          <p:cNvSpPr>
            <a:spLocks noChangeArrowheads="1"/>
          </p:cNvSpPr>
          <p:nvPr/>
        </p:nvSpPr>
        <p:spPr bwMode="auto">
          <a:xfrm>
            <a:off x="522" y="2954080"/>
            <a:ext cx="9144000" cy="990600"/>
          </a:xfrm>
          <a:prstGeom prst="rect">
            <a:avLst/>
          </a:prstGeom>
          <a:noFill/>
          <a:ln w="9525">
            <a:noFill/>
            <a:miter lim="800000"/>
            <a:headEnd/>
            <a:tailEnd/>
          </a:ln>
          <a:effectLst/>
        </p:spPr>
        <p:txBody>
          <a:bodyPr lIns="92075" tIns="46038" rIns="92075" bIns="46038" anchor="b"/>
          <a:lstStyle/>
          <a:p>
            <a:pPr>
              <a:lnSpc>
                <a:spcPct val="110000"/>
              </a:lnSpc>
              <a:defRPr/>
            </a:pP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Tree>
    <p:extLst>
      <p:ext uri="{BB962C8B-B14F-4D97-AF65-F5344CB8AC3E}">
        <p14:creationId xmlns:p14="http://schemas.microsoft.com/office/powerpoint/2010/main" val="3527073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Acts 2:29, 34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29  </a:t>
            </a:r>
            <a:r>
              <a:rPr lang="en-US" sz="3200" dirty="0">
                <a:latin typeface="Frutiger 57Cn"/>
                <a:cs typeface="Frutiger 57Cn"/>
              </a:rPr>
              <a:t>Men and brethren, let me speak freely to you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of </a:t>
            </a:r>
            <a:r>
              <a:rPr lang="en-US" sz="3200" dirty="0">
                <a:latin typeface="Frutiger 57Cn"/>
                <a:cs typeface="Frutiger 57Cn"/>
              </a:rPr>
              <a:t>the patriarch David, that he is both dead and buried, and his tomb is with us to this </a:t>
            </a:r>
            <a:r>
              <a:rPr lang="en-US" sz="3200" dirty="0" smtClean="0">
                <a:latin typeface="Frutiger 57Cn"/>
                <a:cs typeface="Frutiger 57Cn"/>
              </a:rPr>
              <a:t>day . </a:t>
            </a:r>
            <a:r>
              <a:rPr lang="en-US" sz="3200" dirty="0">
                <a:latin typeface="Frutiger 57Cn"/>
                <a:cs typeface="Frutiger 57Cn"/>
              </a:rPr>
              <a:t>. .</a:t>
            </a:r>
          </a:p>
          <a:p>
            <a:pPr algn="l"/>
            <a:r>
              <a:rPr lang="en-US" sz="3200" dirty="0" smtClean="0">
                <a:latin typeface="Frutiger 57Cn"/>
                <a:cs typeface="Frutiger 57Cn"/>
              </a:rPr>
              <a:t>34  </a:t>
            </a:r>
            <a:r>
              <a:rPr lang="en-US" sz="3200" i="1" dirty="0">
                <a:latin typeface="Frutiger 57Cn"/>
                <a:cs typeface="Frutiger 57Cn"/>
              </a:rPr>
              <a:t>For David did not ascend into the </a:t>
            </a:r>
            <a:r>
              <a:rPr lang="en-US" sz="3200" i="1" dirty="0" smtClean="0">
                <a:latin typeface="Frutiger 57Cn"/>
                <a:cs typeface="Frutiger 57Cn"/>
              </a:rPr>
              <a:t>heavens . . .</a:t>
            </a:r>
            <a:endParaRPr lang="en-US" sz="3200" i="1" dirty="0">
              <a:latin typeface="Frutiger 57Cn"/>
              <a:cs typeface="Frutiger 57Cn"/>
            </a:endParaRPr>
          </a:p>
        </p:txBody>
      </p:sp>
      <p:sp>
        <p:nvSpPr>
          <p:cNvPr id="5" name="Rectangle 2"/>
          <p:cNvSpPr>
            <a:spLocks noChangeArrowheads="1"/>
          </p:cNvSpPr>
          <p:nvPr/>
        </p:nvSpPr>
        <p:spPr bwMode="auto">
          <a:xfrm>
            <a:off x="522" y="295408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Acts 13:22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62522" y="4074855"/>
            <a:ext cx="8229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22  </a:t>
            </a:r>
            <a:r>
              <a:rPr lang="en-US" sz="3200" dirty="0">
                <a:latin typeface="Frutiger 57Cn"/>
                <a:cs typeface="Frutiger 57Cn"/>
              </a:rPr>
              <a:t>And when He </a:t>
            </a:r>
            <a:r>
              <a:rPr lang="en-US" sz="3200" dirty="0" smtClean="0">
                <a:latin typeface="Frutiger 57Cn"/>
                <a:cs typeface="Frutiger 57Cn"/>
              </a:rPr>
              <a:t>[God] had </a:t>
            </a:r>
            <a:r>
              <a:rPr lang="en-US" sz="3200" dirty="0">
                <a:latin typeface="Frutiger 57Cn"/>
                <a:cs typeface="Frutiger 57Cn"/>
              </a:rPr>
              <a:t>removed </a:t>
            </a:r>
            <a:r>
              <a:rPr lang="en-US" sz="3200" dirty="0" smtClean="0">
                <a:latin typeface="Frutiger 57Cn"/>
                <a:cs typeface="Frutiger 57Cn"/>
              </a:rPr>
              <a:t>him [Saul], </a:t>
            </a:r>
            <a:br>
              <a:rPr lang="en-US" sz="3200" dirty="0" smtClean="0">
                <a:latin typeface="Frutiger 57Cn"/>
                <a:cs typeface="Frutiger 57Cn"/>
              </a:rPr>
            </a:br>
            <a:r>
              <a:rPr lang="en-US" sz="3200" dirty="0" smtClean="0">
                <a:latin typeface="Frutiger 57Cn"/>
                <a:cs typeface="Frutiger 57Cn"/>
              </a:rPr>
              <a:t>He </a:t>
            </a:r>
            <a:r>
              <a:rPr lang="en-US" sz="3200" dirty="0">
                <a:latin typeface="Frutiger 57Cn"/>
                <a:cs typeface="Frutiger 57Cn"/>
              </a:rPr>
              <a:t>raised up for them David as king, to whom also He gave testimony and said, </a:t>
            </a:r>
            <a:r>
              <a:rPr lang="en-US" sz="3200" dirty="0" smtClean="0">
                <a:latin typeface="Frutiger 57Cn"/>
                <a:cs typeface="Frutiger 57Cn"/>
              </a:rPr>
              <a:t>“I </a:t>
            </a:r>
            <a:r>
              <a:rPr lang="en-US" sz="3200" dirty="0">
                <a:latin typeface="Frutiger 57Cn"/>
                <a:cs typeface="Frutiger 57Cn"/>
              </a:rPr>
              <a:t>have found David the son of Jesse, </a:t>
            </a:r>
            <a:r>
              <a:rPr lang="en-US" sz="3200" i="1" dirty="0">
                <a:latin typeface="Frutiger 57Cn"/>
                <a:cs typeface="Frutiger 57Cn"/>
              </a:rPr>
              <a:t>a man after My own heart, </a:t>
            </a:r>
            <a:r>
              <a:rPr lang="en-US" sz="3200" dirty="0">
                <a:latin typeface="Frutiger 57Cn"/>
                <a:cs typeface="Frutiger 57Cn"/>
              </a:rPr>
              <a:t>who will do all My will</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8017570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2:23-3:21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14  </a:t>
            </a:r>
            <a:r>
              <a:rPr lang="en-US" sz="3200" dirty="0">
                <a:latin typeface="Frutiger 57Cn"/>
                <a:cs typeface="Frutiger 57Cn"/>
              </a:rPr>
              <a:t>“And as Moses lifted up the serpent in the wilderness, even so must the Son of Man be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lifted </a:t>
            </a:r>
            <a:r>
              <a:rPr lang="en-US" sz="3200" dirty="0">
                <a:latin typeface="Frutiger 57Cn"/>
                <a:cs typeface="Frutiger 57Cn"/>
              </a:rPr>
              <a:t>up</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9358890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Numbers 21:4-9</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4  Then they [the Israelites] journeyed from Mount </a:t>
            </a:r>
            <a:r>
              <a:rPr lang="en-US" sz="3200" dirty="0" err="1">
                <a:latin typeface="Frutiger 57Cn"/>
                <a:cs typeface="Frutiger 57Cn"/>
              </a:rPr>
              <a:t>Hor</a:t>
            </a:r>
            <a:r>
              <a:rPr lang="en-US" sz="3200" dirty="0">
                <a:latin typeface="Frutiger 57Cn"/>
                <a:cs typeface="Frutiger 57Cn"/>
              </a:rPr>
              <a:t> by the Way of the Red Sea, to go around the land of Edom; and the soul of the people became very discouraged on the way.</a:t>
            </a:r>
          </a:p>
          <a:p>
            <a:pPr algn="l"/>
            <a:r>
              <a:rPr lang="en-US" sz="3200" dirty="0" smtClean="0">
                <a:latin typeface="Frutiger 57Cn"/>
                <a:cs typeface="Frutiger 57Cn"/>
              </a:rPr>
              <a:t>5  And </a:t>
            </a:r>
            <a:r>
              <a:rPr lang="en-US" sz="3200" dirty="0">
                <a:latin typeface="Frutiger 57Cn"/>
                <a:cs typeface="Frutiger 57Cn"/>
              </a:rPr>
              <a:t>the people spoke against God and against Moses: “Why have you brought us up out of Egypt to die in the wilderness? For there is no food and no water, and our soul loathes this worthless bread.”</a:t>
            </a:r>
          </a:p>
          <a:p>
            <a:pPr algn="l"/>
            <a:r>
              <a:rPr lang="en-US" sz="3200" dirty="0" smtClean="0">
                <a:latin typeface="Frutiger 57Cn"/>
                <a:cs typeface="Frutiger 57Cn"/>
              </a:rPr>
              <a:t>6  </a:t>
            </a:r>
            <a:r>
              <a:rPr lang="en-US" sz="3200" dirty="0">
                <a:latin typeface="Frutiger 57Cn"/>
                <a:cs typeface="Frutiger 57Cn"/>
              </a:rPr>
              <a:t>So the LORD sent fiery serpents among the people, and they bit the people; and many of the people of Israel died</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40792234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Numbers 21:4-9</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382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7  </a:t>
            </a:r>
            <a:r>
              <a:rPr lang="en-US" sz="3200" dirty="0">
                <a:latin typeface="Frutiger 57Cn"/>
                <a:cs typeface="Frutiger 57Cn"/>
              </a:rPr>
              <a:t>Therefore the people came to Moses, and said, “We have sinned, for we have spoken against the LORD and against you; pray to the LORD that He take away the serpents from us.” So Moses prayed for the people.</a:t>
            </a:r>
          </a:p>
          <a:p>
            <a:pPr algn="l"/>
            <a:r>
              <a:rPr lang="en-US" sz="3200" dirty="0">
                <a:latin typeface="Frutiger 57Cn"/>
                <a:cs typeface="Frutiger 57Cn"/>
              </a:rPr>
              <a:t>8  Then the LORD said to Moses, “Make a fiery serpent, and set it on a pole; and it shall be that everyone who is bitten, when he looks at it, shall live.</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42832675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2:23-3:21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a:t>
            </a:r>
            <a:r>
              <a:rPr lang="en-US" sz="3200" dirty="0" smtClean="0">
                <a:latin typeface="Frutiger 57Cn"/>
                <a:cs typeface="Frutiger 57Cn"/>
              </a:rPr>
              <a:t>:</a:t>
            </a:r>
            <a:r>
              <a:rPr lang="en-US" sz="3200" dirty="0">
                <a:latin typeface="Frutiger 57Cn"/>
                <a:cs typeface="Frutiger 57Cn"/>
              </a:rPr>
              <a:t>23  Now when He was in Jerusalem at the Passover, during the feast, many believed in His name when they saw the signs which He did.</a:t>
            </a:r>
          </a:p>
          <a:p>
            <a:pPr algn="l"/>
            <a:r>
              <a:rPr lang="en-US" sz="3200" dirty="0">
                <a:latin typeface="Frutiger 57Cn"/>
                <a:cs typeface="Frutiger 57Cn"/>
              </a:rPr>
              <a:t>24  But Jesus did not commit Himself to them, because He knew all men,</a:t>
            </a:r>
          </a:p>
          <a:p>
            <a:pPr algn="l"/>
            <a:r>
              <a:rPr lang="en-US" sz="3200" dirty="0">
                <a:latin typeface="Frutiger 57Cn"/>
                <a:cs typeface="Frutiger 57Cn"/>
              </a:rPr>
              <a:t>25  and had no need that anyone should testify of man, for He knew what was in man</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8328039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Numbers 21:4-9</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9  </a:t>
            </a:r>
            <a:r>
              <a:rPr lang="en-US" sz="3200" dirty="0">
                <a:latin typeface="Frutiger 57Cn"/>
                <a:cs typeface="Frutiger 57Cn"/>
              </a:rPr>
              <a:t>So Moses made a bronze serpent, and put it on a pole; and so it was, if a serpent had bitten anyone, when he looked at the bronze serpent, he lived.</a:t>
            </a:r>
          </a:p>
        </p:txBody>
      </p:sp>
    </p:spTree>
    <p:extLst>
      <p:ext uri="{BB962C8B-B14F-4D97-AF65-F5344CB8AC3E}">
        <p14:creationId xmlns:p14="http://schemas.microsoft.com/office/powerpoint/2010/main" val="27857464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H-MosesAndBronzeSerpe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4953000" cy="6835140"/>
          </a:xfrm>
          <a:prstGeom prst="rect">
            <a:avLst/>
          </a:prstGeom>
        </p:spPr>
      </p:pic>
      <p:sp>
        <p:nvSpPr>
          <p:cNvPr id="5" name="Rectangle 2"/>
          <p:cNvSpPr>
            <a:spLocks noChangeArrowheads="1"/>
          </p:cNvSpPr>
          <p:nvPr/>
        </p:nvSpPr>
        <p:spPr bwMode="auto">
          <a:xfrm>
            <a:off x="6629400" y="861437"/>
            <a:ext cx="25146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Bronze </a:t>
            </a:r>
            <a:br>
              <a:rPr lang="en-US" sz="4400" b="1" dirty="0" smtClean="0">
                <a:solidFill>
                  <a:schemeClr val="tx2"/>
                </a:solidFill>
                <a:effectLst>
                  <a:outerShdw blurRad="50800" dist="38100" dir="8100000" algn="tr" rotWithShape="0">
                    <a:prstClr val="black">
                      <a:alpha val="40000"/>
                    </a:prstClr>
                  </a:outerShdw>
                </a:effectLst>
                <a:latin typeface="BI Frutiger BoldItalic" charset="0"/>
              </a:rPr>
            </a:b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serpent</a:t>
            </a:r>
          </a:p>
        </p:txBody>
      </p:sp>
    </p:spTree>
    <p:extLst>
      <p:ext uri="{BB962C8B-B14F-4D97-AF65-F5344CB8AC3E}">
        <p14:creationId xmlns:p14="http://schemas.microsoft.com/office/powerpoint/2010/main" val="246329575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2:23-3:21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14  </a:t>
            </a:r>
            <a:r>
              <a:rPr lang="en-US" sz="3200" dirty="0">
                <a:latin typeface="Frutiger 57Cn"/>
                <a:cs typeface="Frutiger 57Cn"/>
              </a:rPr>
              <a:t>“And as Moses lifted up the serpent in the wilderness, even so must the Son of Man be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lifted </a:t>
            </a:r>
            <a:r>
              <a:rPr lang="en-US" sz="3200" dirty="0">
                <a:latin typeface="Frutiger 57Cn"/>
                <a:cs typeface="Frutiger 57Cn"/>
              </a:rPr>
              <a:t>up,</a:t>
            </a:r>
          </a:p>
          <a:p>
            <a:pPr algn="l"/>
            <a:r>
              <a:rPr lang="en-US" sz="3200" dirty="0">
                <a:latin typeface="Frutiger 57Cn"/>
                <a:cs typeface="Frutiger 57Cn"/>
              </a:rPr>
              <a:t>15  “that whoever believes in Him should not perish but have eternal life.</a:t>
            </a:r>
          </a:p>
          <a:p>
            <a:pPr algn="l"/>
            <a:r>
              <a:rPr lang="en-US" sz="3200" dirty="0">
                <a:latin typeface="Frutiger 57Cn"/>
                <a:cs typeface="Frutiger 57Cn"/>
              </a:rPr>
              <a:t>16  “For God so loved the world that He gave His only begotten Son, that whoever believes in Him should not perish but have everlasting life.</a:t>
            </a:r>
          </a:p>
          <a:p>
            <a:pPr algn="l"/>
            <a:r>
              <a:rPr lang="en-US" sz="3200" dirty="0">
                <a:latin typeface="Frutiger 57Cn"/>
                <a:cs typeface="Frutiger 57Cn"/>
              </a:rPr>
              <a:t>17  “For God did not send His Son into the world to condemn the world, but that the world through Him might be saved</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5774459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James 2:19-22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19  You </a:t>
            </a:r>
            <a:r>
              <a:rPr lang="en-US" sz="3200" dirty="0">
                <a:latin typeface="Frutiger 57Cn"/>
                <a:cs typeface="Frutiger 57Cn"/>
              </a:rPr>
              <a:t>believe that there is one God. You do well. Even the demons </a:t>
            </a:r>
            <a:r>
              <a:rPr lang="en-US" sz="3200" dirty="0" smtClean="0">
                <a:latin typeface="Frutiger 57Cn"/>
                <a:cs typeface="Frutiger 57Cn"/>
              </a:rPr>
              <a:t>believe—and </a:t>
            </a:r>
            <a:r>
              <a:rPr lang="en-US" sz="3200" dirty="0">
                <a:latin typeface="Frutiger 57Cn"/>
                <a:cs typeface="Frutiger 57Cn"/>
              </a:rPr>
              <a:t>tremble!</a:t>
            </a:r>
          </a:p>
          <a:p>
            <a:pPr algn="l"/>
            <a:r>
              <a:rPr lang="en-US" sz="3200" dirty="0" smtClean="0">
                <a:latin typeface="Frutiger 57Cn"/>
                <a:cs typeface="Frutiger 57Cn"/>
              </a:rPr>
              <a:t>20  But </a:t>
            </a:r>
            <a:r>
              <a:rPr lang="en-US" sz="3200" dirty="0">
                <a:latin typeface="Frutiger 57Cn"/>
                <a:cs typeface="Frutiger 57Cn"/>
              </a:rPr>
              <a:t>do you want to know, O foolish man, that faith without works is dead?</a:t>
            </a:r>
          </a:p>
          <a:p>
            <a:pPr algn="l"/>
            <a:r>
              <a:rPr lang="en-US" sz="3200" dirty="0" smtClean="0">
                <a:latin typeface="Frutiger 57Cn"/>
                <a:cs typeface="Frutiger 57Cn"/>
              </a:rPr>
              <a:t>21  Was </a:t>
            </a:r>
            <a:r>
              <a:rPr lang="en-US" sz="3200" dirty="0">
                <a:latin typeface="Frutiger 57Cn"/>
                <a:cs typeface="Frutiger 57Cn"/>
              </a:rPr>
              <a:t>not Abraham our father justified by works when he offered Isaac his son on the altar?</a:t>
            </a:r>
          </a:p>
          <a:p>
            <a:pPr algn="l"/>
            <a:r>
              <a:rPr lang="en-US" sz="3200" dirty="0" smtClean="0">
                <a:latin typeface="Frutiger 57Cn"/>
                <a:cs typeface="Frutiger 57Cn"/>
              </a:rPr>
              <a:t>22  Do </a:t>
            </a:r>
            <a:r>
              <a:rPr lang="en-US" sz="3200" dirty="0">
                <a:latin typeface="Frutiger 57Cn"/>
                <a:cs typeface="Frutiger 57Cn"/>
              </a:rPr>
              <a:t>you see that faith was working together with his works, and by works faith was made perfect</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7710147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James 2:19-22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23  And </a:t>
            </a:r>
            <a:r>
              <a:rPr lang="en-US" sz="3200" dirty="0">
                <a:latin typeface="Frutiger 57Cn"/>
                <a:cs typeface="Frutiger 57Cn"/>
              </a:rPr>
              <a:t>the Scripture was fulfilled which says, “Abraham believed God, and it was accounted to him for righteousness.” And he was called the friend of God.</a:t>
            </a:r>
          </a:p>
          <a:p>
            <a:pPr algn="l"/>
            <a:r>
              <a:rPr lang="en-US" sz="3200" dirty="0" smtClean="0">
                <a:latin typeface="Frutiger 57Cn"/>
                <a:cs typeface="Frutiger 57Cn"/>
              </a:rPr>
              <a:t>24  You </a:t>
            </a:r>
            <a:r>
              <a:rPr lang="en-US" sz="3200" dirty="0">
                <a:latin typeface="Frutiger 57Cn"/>
                <a:cs typeface="Frutiger 57Cn"/>
              </a:rPr>
              <a:t>see then that a man is justified by works, and not by faith only.</a:t>
            </a:r>
            <a:endParaRPr lang="en-US" sz="3200" dirty="0">
              <a:latin typeface="Frutiger 57Cn"/>
              <a:cs typeface="Frutiger 57Cn"/>
            </a:endParaRPr>
          </a:p>
        </p:txBody>
      </p:sp>
    </p:spTree>
    <p:extLst>
      <p:ext uri="{BB962C8B-B14F-4D97-AF65-F5344CB8AC3E}">
        <p14:creationId xmlns:p14="http://schemas.microsoft.com/office/powerpoint/2010/main" val="7493756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7:21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21  “Not everyone who says to Me, ‘Lord, Lord,’ shall enter the kingdom of heaven, </a:t>
            </a:r>
            <a:r>
              <a:rPr lang="en-US" sz="3200" i="1" dirty="0">
                <a:latin typeface="Frutiger 57Cn"/>
                <a:cs typeface="Frutiger 57Cn"/>
              </a:rPr>
              <a:t>but he who </a:t>
            </a:r>
            <a:r>
              <a:rPr lang="en-US" sz="3200" i="1" dirty="0" smtClean="0">
                <a:latin typeface="Frutiger 57Cn"/>
                <a:cs typeface="Frutiger 57Cn"/>
              </a:rPr>
              <a:t/>
            </a:r>
            <a:br>
              <a:rPr lang="en-US" sz="3200" i="1" dirty="0" smtClean="0">
                <a:latin typeface="Frutiger 57Cn"/>
                <a:cs typeface="Frutiger 57Cn"/>
              </a:rPr>
            </a:br>
            <a:r>
              <a:rPr lang="en-US" sz="3200" i="1" dirty="0" smtClean="0">
                <a:latin typeface="Frutiger 57Cn"/>
                <a:cs typeface="Frutiger 57Cn"/>
              </a:rPr>
              <a:t>does </a:t>
            </a:r>
            <a:r>
              <a:rPr lang="en-US" sz="3200" i="1" dirty="0">
                <a:latin typeface="Frutiger 57Cn"/>
                <a:cs typeface="Frutiger 57Cn"/>
              </a:rPr>
              <a:t>the will of My Father in heaven.” </a:t>
            </a:r>
            <a:endParaRPr lang="en-US" sz="3200" dirty="0">
              <a:latin typeface="Frutiger 57Cn"/>
              <a:cs typeface="Frutiger 57Cn"/>
            </a:endParaRPr>
          </a:p>
        </p:txBody>
      </p:sp>
    </p:spTree>
    <p:extLst>
      <p:ext uri="{BB962C8B-B14F-4D97-AF65-F5344CB8AC3E}">
        <p14:creationId xmlns:p14="http://schemas.microsoft.com/office/powerpoint/2010/main" val="33264386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19:16-17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16  Now </a:t>
            </a:r>
            <a:r>
              <a:rPr lang="en-US" sz="3200" dirty="0">
                <a:latin typeface="Frutiger 57Cn"/>
                <a:cs typeface="Frutiger 57Cn"/>
              </a:rPr>
              <a:t>behold, one came and said to Him, “Good Teacher, what good thing shall I do that I may have eternal life?”</a:t>
            </a:r>
          </a:p>
          <a:p>
            <a:pPr algn="l"/>
            <a:r>
              <a:rPr lang="en-US" sz="3200" dirty="0" smtClean="0">
                <a:latin typeface="Frutiger 57Cn"/>
                <a:cs typeface="Frutiger 57Cn"/>
              </a:rPr>
              <a:t>17  So </a:t>
            </a:r>
            <a:r>
              <a:rPr lang="en-US" sz="3200" dirty="0">
                <a:latin typeface="Frutiger 57Cn"/>
                <a:cs typeface="Frutiger 57Cn"/>
              </a:rPr>
              <a:t>He said to him, “Why do you call Me good? No one is good but One, that is, God. But </a:t>
            </a:r>
            <a:r>
              <a:rPr lang="en-US" sz="3200" i="1" dirty="0">
                <a:latin typeface="Frutiger 57Cn"/>
                <a:cs typeface="Frutiger 57Cn"/>
              </a:rPr>
              <a:t>if you want to enter into life, keep the commandments.”</a:t>
            </a:r>
            <a:endParaRPr lang="en-US" sz="3200" i="1" dirty="0">
              <a:latin typeface="Frutiger 57Cn"/>
              <a:cs typeface="Frutiger 57Cn"/>
            </a:endParaRPr>
          </a:p>
        </p:txBody>
      </p:sp>
    </p:spTree>
    <p:extLst>
      <p:ext uri="{BB962C8B-B14F-4D97-AF65-F5344CB8AC3E}">
        <p14:creationId xmlns:p14="http://schemas.microsoft.com/office/powerpoint/2010/main" val="35312314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Mark 16:16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16  </a:t>
            </a:r>
            <a:r>
              <a:rPr lang="en-US" sz="3200" i="1" dirty="0">
                <a:latin typeface="Frutiger 57Cn"/>
                <a:cs typeface="Frutiger 57Cn"/>
              </a:rPr>
              <a:t>“He who believes and is baptized will be saved; </a:t>
            </a:r>
            <a:r>
              <a:rPr lang="en-US" sz="3200" dirty="0">
                <a:latin typeface="Frutiger 57Cn"/>
                <a:cs typeface="Frutiger 57Cn"/>
              </a:rPr>
              <a:t>but he who does not believe will be condemned.” </a:t>
            </a:r>
          </a:p>
        </p:txBody>
      </p:sp>
    </p:spTree>
    <p:extLst>
      <p:ext uri="{BB962C8B-B14F-4D97-AF65-F5344CB8AC3E}">
        <p14:creationId xmlns:p14="http://schemas.microsoft.com/office/powerpoint/2010/main" val="19074626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10:22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22  </a:t>
            </a:r>
            <a:r>
              <a:rPr lang="en-US" sz="3200" i="1" dirty="0">
                <a:latin typeface="Frutiger 57Cn"/>
                <a:cs typeface="Frutiger 57Cn"/>
              </a:rPr>
              <a:t>He who endures to the end will be saved.</a:t>
            </a:r>
            <a:r>
              <a:rPr lang="en-US" sz="3200" i="1" dirty="0">
                <a:latin typeface="Frutiger 57Cn"/>
                <a:cs typeface="Frutiger 57Cn"/>
              </a:rPr>
              <a:t> </a:t>
            </a:r>
            <a:endParaRPr lang="en-US" sz="3200" i="1" dirty="0">
              <a:latin typeface="Frutiger 57Cn"/>
              <a:cs typeface="Frutiger 57Cn"/>
            </a:endParaRPr>
          </a:p>
        </p:txBody>
      </p:sp>
    </p:spTree>
    <p:extLst>
      <p:ext uri="{BB962C8B-B14F-4D97-AF65-F5344CB8AC3E}">
        <p14:creationId xmlns:p14="http://schemas.microsoft.com/office/powerpoint/2010/main" val="18352542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2:23-3:21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16  </a:t>
            </a:r>
            <a:r>
              <a:rPr lang="en-US" sz="3200" dirty="0">
                <a:latin typeface="Frutiger 57Cn"/>
                <a:cs typeface="Frutiger 57Cn"/>
              </a:rPr>
              <a:t>“For God so loved the world that He gave His only begotten Son, that whoever believes in Him should not perish but have everlasting life.</a:t>
            </a:r>
          </a:p>
          <a:p>
            <a:pPr algn="l"/>
            <a:r>
              <a:rPr lang="en-US" sz="3200" dirty="0">
                <a:latin typeface="Frutiger 57Cn"/>
                <a:cs typeface="Frutiger 57Cn"/>
              </a:rPr>
              <a:t>17  “For God did not send His Son into the world to condemn the world, but that the world through Him might be saved</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18501004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2:23-3:21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a:t>
            </a:r>
            <a:r>
              <a:rPr lang="en-US" sz="3200" dirty="0">
                <a:latin typeface="Frutiger 57Cn"/>
                <a:cs typeface="Frutiger 57Cn"/>
              </a:rPr>
              <a:t>:1  There was a man of the Pharisees named Nicodemus, a ruler of the Jews</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42581340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Four key questions for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What does this teach us about the nature and character of God?</a:t>
            </a:r>
          </a:p>
          <a:p>
            <a:pPr algn="l"/>
            <a:endParaRPr lang="en-US" sz="3200" dirty="0" smtClean="0">
              <a:latin typeface="Frutiger 57Cn"/>
              <a:cs typeface="Frutiger 57Cn"/>
            </a:endParaRPr>
          </a:p>
          <a:p>
            <a:pPr algn="l"/>
            <a:r>
              <a:rPr lang="en-US" sz="3200" dirty="0" smtClean="0">
                <a:latin typeface="Frutiger 57Cn"/>
                <a:cs typeface="Frutiger 57Cn"/>
              </a:rPr>
              <a:t>What does this teach us about the way God interacts with His people and mankind?</a:t>
            </a:r>
            <a:endParaRPr lang="en-US" sz="3200" dirty="0">
              <a:latin typeface="Frutiger 57Cn"/>
              <a:cs typeface="Frutiger 57Cn"/>
            </a:endParaRPr>
          </a:p>
          <a:p>
            <a:pPr algn="l"/>
            <a:endParaRPr lang="en-US" sz="3200" dirty="0" smtClean="0">
              <a:latin typeface="Frutiger 57Cn"/>
              <a:cs typeface="Frutiger 57Cn"/>
            </a:endParaRPr>
          </a:p>
          <a:p>
            <a:pPr algn="l"/>
            <a:r>
              <a:rPr lang="en-US" sz="3200" dirty="0" smtClean="0">
                <a:latin typeface="Frutiger 57Cn"/>
                <a:cs typeface="Frutiger 57Cn"/>
              </a:rPr>
              <a:t>What does this mean for your relationship with </a:t>
            </a:r>
            <a:br>
              <a:rPr lang="en-US" sz="3200" dirty="0" smtClean="0">
                <a:latin typeface="Frutiger 57Cn"/>
                <a:cs typeface="Frutiger 57Cn"/>
              </a:rPr>
            </a:br>
            <a:r>
              <a:rPr lang="en-US" sz="3200" dirty="0" smtClean="0">
                <a:latin typeface="Frutiger 57Cn"/>
                <a:cs typeface="Frutiger 57Cn"/>
              </a:rPr>
              <a:t>God the Father and Jesus Christ?</a:t>
            </a:r>
          </a:p>
          <a:p>
            <a:pPr algn="l"/>
            <a:endParaRPr lang="en-US" sz="3200" dirty="0">
              <a:latin typeface="Frutiger 57Cn"/>
              <a:cs typeface="Frutiger 57Cn"/>
            </a:endParaRPr>
          </a:p>
          <a:p>
            <a:pPr algn="l"/>
            <a:r>
              <a:rPr lang="en-US" sz="3200" dirty="0" smtClean="0">
                <a:latin typeface="Frutiger 57Cn"/>
                <a:cs typeface="Frutiger 57Cn"/>
              </a:rPr>
              <a:t>What does this teach us about Satan, the adversary of God and mankind?</a:t>
            </a:r>
            <a:endParaRPr lang="en-US" sz="3200" dirty="0">
              <a:latin typeface="Frutiger 57Cn"/>
              <a:cs typeface="Frutiger 57Cn"/>
            </a:endParaRPr>
          </a:p>
        </p:txBody>
      </p:sp>
    </p:spTree>
    <p:extLst>
      <p:ext uri="{BB962C8B-B14F-4D97-AF65-F5344CB8AC3E}">
        <p14:creationId xmlns:p14="http://schemas.microsoft.com/office/powerpoint/2010/main" val="30465872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2:23-3:21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16  </a:t>
            </a:r>
            <a:r>
              <a:rPr lang="en-US" sz="3200" dirty="0">
                <a:solidFill>
                  <a:srgbClr val="FFCC66"/>
                </a:solidFill>
                <a:latin typeface="Frutiger 57Cn"/>
                <a:cs typeface="Frutiger 57Cn"/>
              </a:rPr>
              <a:t>“For God so loved the world </a:t>
            </a:r>
            <a:r>
              <a:rPr lang="en-US" sz="3200" dirty="0">
                <a:latin typeface="Frutiger 57Cn"/>
                <a:cs typeface="Frutiger 57Cn"/>
              </a:rPr>
              <a:t>that He gave His only begotten Son, that whoever believes in Him should not perish but have everlasting life.</a:t>
            </a:r>
          </a:p>
          <a:p>
            <a:pPr algn="l"/>
            <a:r>
              <a:rPr lang="en-US" sz="3200" dirty="0">
                <a:latin typeface="Frutiger 57Cn"/>
                <a:cs typeface="Frutiger 57Cn"/>
              </a:rPr>
              <a:t>17  “For God did not send His Son into the world to condemn the world, but that the world through Him might be saved</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12823299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2:23-3:21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16  </a:t>
            </a:r>
            <a:r>
              <a:rPr lang="en-US" sz="3200" dirty="0">
                <a:solidFill>
                  <a:srgbClr val="FFCC66"/>
                </a:solidFill>
                <a:latin typeface="Frutiger 57Cn"/>
                <a:cs typeface="Frutiger 57Cn"/>
              </a:rPr>
              <a:t>“For God so loved the world that He gave His only begotten Son,</a:t>
            </a:r>
            <a:r>
              <a:rPr lang="en-US" sz="3200" dirty="0">
                <a:latin typeface="Frutiger 57Cn"/>
                <a:cs typeface="Frutiger 57Cn"/>
              </a:rPr>
              <a:t> that whoever believes in Him should not perish but have everlasting life.</a:t>
            </a:r>
          </a:p>
          <a:p>
            <a:pPr algn="l"/>
            <a:r>
              <a:rPr lang="en-US" sz="3200" dirty="0">
                <a:latin typeface="Frutiger 57Cn"/>
                <a:cs typeface="Frutiger 57Cn"/>
              </a:rPr>
              <a:t>17  “For God did not send His Son into the world to condemn the world, but that the world through Him might be saved</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8915921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1 John 4:8, 16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8  He </a:t>
            </a:r>
            <a:r>
              <a:rPr lang="en-US" sz="3200" dirty="0">
                <a:latin typeface="Frutiger 57Cn"/>
                <a:cs typeface="Frutiger 57Cn"/>
              </a:rPr>
              <a:t>who does not love does not know God,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for </a:t>
            </a:r>
            <a:r>
              <a:rPr lang="en-US" sz="3200" i="1" dirty="0">
                <a:latin typeface="Frutiger 57Cn"/>
                <a:cs typeface="Frutiger 57Cn"/>
              </a:rPr>
              <a:t>God is love</a:t>
            </a:r>
            <a:r>
              <a:rPr lang="en-US" sz="3200" i="1" dirty="0" smtClean="0">
                <a:latin typeface="Frutiger 57Cn"/>
                <a:cs typeface="Frutiger 57Cn"/>
              </a:rPr>
              <a:t>.</a:t>
            </a:r>
          </a:p>
          <a:p>
            <a:pPr algn="l"/>
            <a:endParaRPr lang="en-US" sz="3200" dirty="0">
              <a:latin typeface="Frutiger 57Cn"/>
              <a:cs typeface="Frutiger 57Cn"/>
            </a:endParaRPr>
          </a:p>
          <a:p>
            <a:pPr algn="l"/>
            <a:r>
              <a:rPr lang="en-US" sz="3200" dirty="0">
                <a:latin typeface="Frutiger 57Cn"/>
                <a:cs typeface="Frutiger 57Cn"/>
              </a:rPr>
              <a:t>16  </a:t>
            </a:r>
            <a:r>
              <a:rPr lang="en-US" sz="3200" i="1" dirty="0">
                <a:latin typeface="Frutiger 57Cn"/>
                <a:cs typeface="Frutiger 57Cn"/>
              </a:rPr>
              <a:t>God is love,</a:t>
            </a:r>
            <a:r>
              <a:rPr lang="en-US" sz="3200" dirty="0">
                <a:latin typeface="Frutiger 57Cn"/>
                <a:cs typeface="Frutiger 57Cn"/>
              </a:rPr>
              <a:t> and he who abides in love abides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in </a:t>
            </a:r>
            <a:r>
              <a:rPr lang="en-US" sz="3200" dirty="0">
                <a:latin typeface="Frutiger 57Cn"/>
                <a:cs typeface="Frutiger 57Cn"/>
              </a:rPr>
              <a:t>God, and God in him.</a:t>
            </a:r>
          </a:p>
          <a:p>
            <a:pPr algn="l"/>
            <a:r>
              <a:rPr lang="en-US" sz="3200" dirty="0">
                <a:latin typeface="Frutiger 57Cn"/>
                <a:cs typeface="Frutiger 57Cn"/>
              </a:rPr>
              <a:t> </a:t>
            </a:r>
          </a:p>
        </p:txBody>
      </p:sp>
      <p:sp>
        <p:nvSpPr>
          <p:cNvPr id="5" name="Rectangle 2"/>
          <p:cNvSpPr>
            <a:spLocks noChangeArrowheads="1"/>
          </p:cNvSpPr>
          <p:nvPr/>
        </p:nvSpPr>
        <p:spPr bwMode="auto">
          <a:xfrm>
            <a:off x="522" y="2954080"/>
            <a:ext cx="9144000" cy="990600"/>
          </a:xfrm>
          <a:prstGeom prst="rect">
            <a:avLst/>
          </a:prstGeom>
          <a:noFill/>
          <a:ln w="9525">
            <a:noFill/>
            <a:miter lim="800000"/>
            <a:headEnd/>
            <a:tailEnd/>
          </a:ln>
          <a:effectLst/>
        </p:spPr>
        <p:txBody>
          <a:bodyPr lIns="92075" tIns="46038" rIns="92075" bIns="46038" anchor="b"/>
          <a:lstStyle/>
          <a:p>
            <a:pPr>
              <a:lnSpc>
                <a:spcPct val="110000"/>
              </a:lnSpc>
              <a:defRPr/>
            </a:pP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Tree>
    <p:extLst>
      <p:ext uri="{BB962C8B-B14F-4D97-AF65-F5344CB8AC3E}">
        <p14:creationId xmlns:p14="http://schemas.microsoft.com/office/powerpoint/2010/main" val="20583027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Revelation 21:7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7  He who overcomes </a:t>
            </a:r>
            <a:r>
              <a:rPr lang="en-US" sz="3200" i="1" dirty="0">
                <a:latin typeface="Frutiger 57Cn"/>
                <a:cs typeface="Frutiger 57Cn"/>
              </a:rPr>
              <a:t>shall inherit all things,</a:t>
            </a:r>
            <a:r>
              <a:rPr lang="en-US" sz="3200" dirty="0">
                <a:latin typeface="Frutiger 57Cn"/>
                <a:cs typeface="Frutiger 57Cn"/>
              </a:rPr>
              <a:t> and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I </a:t>
            </a:r>
            <a:r>
              <a:rPr lang="en-US" sz="3200" dirty="0">
                <a:latin typeface="Frutiger 57Cn"/>
                <a:cs typeface="Frutiger 57Cn"/>
              </a:rPr>
              <a:t>will be his God and he shall be My son</a:t>
            </a:r>
            <a:r>
              <a:rPr lang="en-US" sz="3200" dirty="0" smtClean="0">
                <a:latin typeface="Frutiger 57Cn"/>
                <a:cs typeface="Frutiger 57Cn"/>
              </a:rPr>
              <a:t>.</a:t>
            </a:r>
            <a:r>
              <a:rPr lang="en-US" sz="3200" dirty="0">
                <a:latin typeface="Frutiger 57Cn"/>
                <a:cs typeface="Frutiger 57Cn"/>
              </a:rPr>
              <a:t> </a:t>
            </a:r>
          </a:p>
        </p:txBody>
      </p:sp>
      <p:sp>
        <p:nvSpPr>
          <p:cNvPr id="5" name="Rectangle 2"/>
          <p:cNvSpPr>
            <a:spLocks noChangeArrowheads="1"/>
          </p:cNvSpPr>
          <p:nvPr/>
        </p:nvSpPr>
        <p:spPr bwMode="auto">
          <a:xfrm>
            <a:off x="522" y="2954080"/>
            <a:ext cx="9144000" cy="990600"/>
          </a:xfrm>
          <a:prstGeom prst="rect">
            <a:avLst/>
          </a:prstGeom>
          <a:noFill/>
          <a:ln w="9525">
            <a:noFill/>
            <a:miter lim="800000"/>
            <a:headEnd/>
            <a:tailEnd/>
          </a:ln>
          <a:effectLst/>
        </p:spPr>
        <p:txBody>
          <a:bodyPr lIns="92075" tIns="46038" rIns="92075" bIns="46038" anchor="b"/>
          <a:lstStyle/>
          <a:p>
            <a:pPr>
              <a:lnSpc>
                <a:spcPct val="110000"/>
              </a:lnSpc>
              <a:defRPr/>
            </a:pP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Tree>
    <p:extLst>
      <p:ext uri="{BB962C8B-B14F-4D97-AF65-F5344CB8AC3E}">
        <p14:creationId xmlns:p14="http://schemas.microsoft.com/office/powerpoint/2010/main" val="7073718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Hebrews 2:6-8 (Psalm 8:4-6)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6  But one testified in a certain place, saying: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t>
            </a:r>
            <a:r>
              <a:rPr lang="en-US" sz="3200" dirty="0">
                <a:latin typeface="Frutiger 57Cn"/>
                <a:cs typeface="Frutiger 57Cn"/>
              </a:rPr>
              <a:t>What is man that You are mindful of him, </a:t>
            </a:r>
            <a:r>
              <a:rPr lang="en-US" sz="3200" dirty="0" smtClean="0">
                <a:latin typeface="Frutiger 57Cn"/>
                <a:cs typeface="Frutiger 57Cn"/>
              </a:rPr>
              <a:t>or </a:t>
            </a:r>
            <a:r>
              <a:rPr lang="en-US" sz="3200" dirty="0">
                <a:latin typeface="Frutiger 57Cn"/>
                <a:cs typeface="Frutiger 57Cn"/>
              </a:rPr>
              <a:t>the son of man that You take care of him?</a:t>
            </a:r>
          </a:p>
          <a:p>
            <a:pPr algn="l"/>
            <a:r>
              <a:rPr lang="en-US" sz="3200" dirty="0">
                <a:latin typeface="Frutiger 57Cn"/>
                <a:cs typeface="Frutiger 57Cn"/>
              </a:rPr>
              <a:t>7  You have made him a little lower than the angels; You have crowned him with glory and honor, </a:t>
            </a:r>
            <a:r>
              <a:rPr lang="en-US" sz="3200" dirty="0" smtClean="0">
                <a:latin typeface="Frutiger 57Cn"/>
                <a:cs typeface="Frutiger 57Cn"/>
              </a:rPr>
              <a:t>and </a:t>
            </a:r>
            <a:r>
              <a:rPr lang="en-US" sz="3200" dirty="0">
                <a:latin typeface="Frutiger 57Cn"/>
                <a:cs typeface="Frutiger 57Cn"/>
              </a:rPr>
              <a:t>set him over the works of Your hands.</a:t>
            </a:r>
          </a:p>
          <a:p>
            <a:pPr algn="l"/>
            <a:r>
              <a:rPr lang="en-US" sz="3200" dirty="0">
                <a:latin typeface="Frutiger 57Cn"/>
                <a:cs typeface="Frutiger 57Cn"/>
              </a:rPr>
              <a:t>8  </a:t>
            </a:r>
            <a:r>
              <a:rPr lang="en-US" sz="3200" i="1" dirty="0">
                <a:latin typeface="Frutiger 57Cn"/>
                <a:cs typeface="Frutiger 57Cn"/>
              </a:rPr>
              <a:t>You have put all things in subjection under his feet.”</a:t>
            </a:r>
            <a:r>
              <a:rPr lang="en-US" sz="3200" dirty="0">
                <a:latin typeface="Frutiger 57Cn"/>
                <a:cs typeface="Frutiger 57Cn"/>
              </a:rPr>
              <a:t> For in that He put all in subjection under him, </a:t>
            </a:r>
            <a:r>
              <a:rPr lang="en-US" sz="3200" i="1" dirty="0">
                <a:latin typeface="Frutiger 57Cn"/>
                <a:cs typeface="Frutiger 57Cn"/>
              </a:rPr>
              <a:t>He left nothing that is not put under him. </a:t>
            </a:r>
            <a:r>
              <a:rPr lang="en-US" sz="3200" dirty="0">
                <a:latin typeface="Frutiger 57Cn"/>
                <a:cs typeface="Frutiger 57Cn"/>
              </a:rPr>
              <a:t>But now we do not yet see all things put under him.</a:t>
            </a:r>
          </a:p>
        </p:txBody>
      </p:sp>
      <p:sp>
        <p:nvSpPr>
          <p:cNvPr id="5" name="Rectangle 2"/>
          <p:cNvSpPr>
            <a:spLocks noChangeArrowheads="1"/>
          </p:cNvSpPr>
          <p:nvPr/>
        </p:nvSpPr>
        <p:spPr bwMode="auto">
          <a:xfrm>
            <a:off x="522" y="2954080"/>
            <a:ext cx="9144000" cy="990600"/>
          </a:xfrm>
          <a:prstGeom prst="rect">
            <a:avLst/>
          </a:prstGeom>
          <a:noFill/>
          <a:ln w="9525">
            <a:noFill/>
            <a:miter lim="800000"/>
            <a:headEnd/>
            <a:tailEnd/>
          </a:ln>
          <a:effectLst/>
        </p:spPr>
        <p:txBody>
          <a:bodyPr lIns="92075" tIns="46038" rIns="92075" bIns="46038" anchor="b"/>
          <a:lstStyle/>
          <a:p>
            <a:pPr>
              <a:lnSpc>
                <a:spcPct val="110000"/>
              </a:lnSpc>
              <a:defRPr/>
            </a:pP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Tree>
    <p:extLst>
      <p:ext uri="{BB962C8B-B14F-4D97-AF65-F5344CB8AC3E}">
        <p14:creationId xmlns:p14="http://schemas.microsoft.com/office/powerpoint/2010/main" val="17470605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962" y="20076"/>
            <a:ext cx="9137038" cy="6837923"/>
          </a:xfrm>
          <a:prstGeom prst="rect">
            <a:avLst/>
          </a:prstGeom>
          <a:solidFill>
            <a:schemeClr val="bg1"/>
          </a:solidFill>
          <a:ln w="12700" cap="flat" cmpd="sng" algn="ctr">
            <a:solidFill>
              <a:srgbClr val="0D0D0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3" name="Picture 2" descr="vdb1Block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09178" cy="6858000"/>
          </a:xfrm>
          <a:prstGeom prst="rect">
            <a:avLst/>
          </a:prstGeom>
        </p:spPr>
      </p:pic>
    </p:spTree>
    <p:extLst>
      <p:ext uri="{BB962C8B-B14F-4D97-AF65-F5344CB8AC3E}">
        <p14:creationId xmlns:p14="http://schemas.microsoft.com/office/powerpoint/2010/main" val="124111341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Deuteronomy 4:19</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19  . . . the sun, the moon, and the stars, all the host of heaven . . . </a:t>
            </a:r>
            <a:r>
              <a:rPr lang="en-US" sz="3200" i="1" dirty="0">
                <a:latin typeface="Frutiger 57Cn"/>
                <a:cs typeface="Frutiger 57Cn"/>
              </a:rPr>
              <a:t>which the LORD your God has given to all the peoples under the whole heaven as a heritage.</a:t>
            </a:r>
          </a:p>
        </p:txBody>
      </p:sp>
      <p:sp>
        <p:nvSpPr>
          <p:cNvPr id="5" name="Rectangle 2"/>
          <p:cNvSpPr>
            <a:spLocks noChangeArrowheads="1"/>
          </p:cNvSpPr>
          <p:nvPr/>
        </p:nvSpPr>
        <p:spPr bwMode="auto">
          <a:xfrm>
            <a:off x="522" y="2954080"/>
            <a:ext cx="9144000" cy="990600"/>
          </a:xfrm>
          <a:prstGeom prst="rect">
            <a:avLst/>
          </a:prstGeom>
          <a:noFill/>
          <a:ln w="9525">
            <a:noFill/>
            <a:miter lim="800000"/>
            <a:headEnd/>
            <a:tailEnd/>
          </a:ln>
          <a:effectLst/>
        </p:spPr>
        <p:txBody>
          <a:bodyPr lIns="92075" tIns="46038" rIns="92075" bIns="46038" anchor="b"/>
          <a:lstStyle/>
          <a:p>
            <a:pPr>
              <a:lnSpc>
                <a:spcPct val="110000"/>
              </a:lnSpc>
              <a:defRPr/>
            </a:pP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Tree>
    <p:extLst>
      <p:ext uri="{BB962C8B-B14F-4D97-AF65-F5344CB8AC3E}">
        <p14:creationId xmlns:p14="http://schemas.microsoft.com/office/powerpoint/2010/main" val="12841306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962" y="20076"/>
            <a:ext cx="9137038" cy="6837923"/>
          </a:xfrm>
          <a:prstGeom prst="rect">
            <a:avLst/>
          </a:prstGeom>
          <a:solidFill>
            <a:schemeClr val="bg1"/>
          </a:solidFill>
          <a:ln w="12700" cap="flat" cmpd="sng" algn="ctr">
            <a:solidFill>
              <a:srgbClr val="0D0D0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2" name="Picture 1" descr="article-2097821-119F55AF000005DC-953_964x63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017036"/>
          </a:xfrm>
          <a:prstGeom prst="rect">
            <a:avLst/>
          </a:prstGeom>
        </p:spPr>
      </p:pic>
    </p:spTree>
    <p:extLst>
      <p:ext uri="{BB962C8B-B14F-4D97-AF65-F5344CB8AC3E}">
        <p14:creationId xmlns:p14="http://schemas.microsoft.com/office/powerpoint/2010/main" val="115418105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962" y="20076"/>
            <a:ext cx="9137038" cy="6837923"/>
          </a:xfrm>
          <a:prstGeom prst="rect">
            <a:avLst/>
          </a:prstGeom>
          <a:solidFill>
            <a:schemeClr val="bg1"/>
          </a:solidFill>
          <a:ln w="12700" cap="flat" cmpd="sng" algn="ctr">
            <a:solidFill>
              <a:srgbClr val="0D0D0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2" name="Picture 1" descr="newrings_cassin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24086890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nhedr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64" y="-2871216"/>
            <a:ext cx="9144000" cy="9729216"/>
          </a:xfrm>
          <a:prstGeom prst="rect">
            <a:avLst/>
          </a:prstGeom>
        </p:spPr>
      </p:pic>
    </p:spTree>
    <p:extLst>
      <p:ext uri="{BB962C8B-B14F-4D97-AF65-F5344CB8AC3E}">
        <p14:creationId xmlns:p14="http://schemas.microsoft.com/office/powerpoint/2010/main" val="20933734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962" y="20076"/>
            <a:ext cx="9137038" cy="6837923"/>
          </a:xfrm>
          <a:prstGeom prst="rect">
            <a:avLst/>
          </a:prstGeom>
          <a:solidFill>
            <a:schemeClr val="bg1"/>
          </a:solidFill>
          <a:ln w="12700" cap="flat" cmpd="sng" algn="ctr">
            <a:solidFill>
              <a:srgbClr val="0D0D0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3" name="Picture 2" descr="filament_sdo_96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567705" cy="6858000"/>
          </a:xfrm>
          <a:prstGeom prst="rect">
            <a:avLst/>
          </a:prstGeom>
        </p:spPr>
      </p:pic>
    </p:spTree>
    <p:extLst>
      <p:ext uri="{BB962C8B-B14F-4D97-AF65-F5344CB8AC3E}">
        <p14:creationId xmlns:p14="http://schemas.microsoft.com/office/powerpoint/2010/main" val="133192583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Philippians 2:5-8 (ESV)</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5  Have this mind among yourselves, which is yours in Christ Jesus,</a:t>
            </a:r>
          </a:p>
          <a:p>
            <a:pPr algn="l"/>
            <a:r>
              <a:rPr lang="en-US" sz="3200" dirty="0">
                <a:latin typeface="Frutiger 57Cn"/>
                <a:cs typeface="Frutiger 57Cn"/>
              </a:rPr>
              <a:t>6  who, though he was in the form of God, did not count equality with God a thing to be grasped,  </a:t>
            </a:r>
          </a:p>
          <a:p>
            <a:pPr algn="l"/>
            <a:r>
              <a:rPr lang="en-US" sz="3200" dirty="0">
                <a:latin typeface="Frutiger 57Cn"/>
                <a:cs typeface="Frutiger 57Cn"/>
              </a:rPr>
              <a:t>7  but emptied himself, by taking the form of a servant, being born in the likeness of men. </a:t>
            </a:r>
          </a:p>
          <a:p>
            <a:pPr algn="l"/>
            <a:r>
              <a:rPr lang="en-US" sz="3200" dirty="0">
                <a:latin typeface="Frutiger 57Cn"/>
                <a:cs typeface="Frutiger 57Cn"/>
              </a:rPr>
              <a:t>8 And being found in human form, he humbled himself by becoming obedient to the point of death, </a:t>
            </a:r>
            <a:r>
              <a:rPr lang="en-US" sz="3200" dirty="0" smtClean="0">
                <a:latin typeface="Frutiger 57Cn"/>
                <a:cs typeface="Frutiger 57Cn"/>
              </a:rPr>
              <a:t>even </a:t>
            </a:r>
            <a:r>
              <a:rPr lang="en-US" sz="3200" dirty="0">
                <a:latin typeface="Frutiger 57Cn"/>
                <a:cs typeface="Frutiger 57Cn"/>
              </a:rPr>
              <a:t>death on a cross.</a:t>
            </a:r>
          </a:p>
        </p:txBody>
      </p:sp>
      <p:sp>
        <p:nvSpPr>
          <p:cNvPr id="5" name="Rectangle 2"/>
          <p:cNvSpPr>
            <a:spLocks noChangeArrowheads="1"/>
          </p:cNvSpPr>
          <p:nvPr/>
        </p:nvSpPr>
        <p:spPr bwMode="auto">
          <a:xfrm>
            <a:off x="522" y="2954080"/>
            <a:ext cx="9144000" cy="990600"/>
          </a:xfrm>
          <a:prstGeom prst="rect">
            <a:avLst/>
          </a:prstGeom>
          <a:noFill/>
          <a:ln w="9525">
            <a:noFill/>
            <a:miter lim="800000"/>
            <a:headEnd/>
            <a:tailEnd/>
          </a:ln>
          <a:effectLst/>
        </p:spPr>
        <p:txBody>
          <a:bodyPr lIns="92075" tIns="46038" rIns="92075" bIns="46038" anchor="b"/>
          <a:lstStyle/>
          <a:p>
            <a:pPr>
              <a:lnSpc>
                <a:spcPct val="110000"/>
              </a:lnSpc>
              <a:defRPr/>
            </a:pP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Tree>
    <p:extLst>
      <p:ext uri="{BB962C8B-B14F-4D97-AF65-F5344CB8AC3E}">
        <p14:creationId xmlns:p14="http://schemas.microsoft.com/office/powerpoint/2010/main" val="13032311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2:23-3:21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16  </a:t>
            </a:r>
            <a:r>
              <a:rPr lang="en-US" sz="3200" dirty="0">
                <a:latin typeface="Frutiger 57Cn"/>
                <a:cs typeface="Frutiger 57Cn"/>
              </a:rPr>
              <a:t>“For God so loved the world that He gave His only begotten Son, that whoever believes in Him should not perish but have everlasting life.</a:t>
            </a:r>
          </a:p>
          <a:p>
            <a:pPr algn="l"/>
            <a:r>
              <a:rPr lang="en-US" sz="3200" dirty="0">
                <a:latin typeface="Frutiger 57Cn"/>
                <a:cs typeface="Frutiger 57Cn"/>
              </a:rPr>
              <a:t>17  “For God did not send His Son into the world to condemn the world, but that the world through Him might be saved</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4061265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2:23-3:21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18  </a:t>
            </a:r>
            <a:r>
              <a:rPr lang="en-US" sz="3200" dirty="0">
                <a:latin typeface="Frutiger 57Cn"/>
                <a:cs typeface="Frutiger 57Cn"/>
              </a:rPr>
              <a:t>“He who believes in Him is not condemned; but he who does not believe is condemned already, because he has not believed in the name of the only begotten Son of God.</a:t>
            </a:r>
          </a:p>
          <a:p>
            <a:pPr algn="l"/>
            <a:r>
              <a:rPr lang="en-US" sz="3200" dirty="0">
                <a:latin typeface="Frutiger 57Cn"/>
                <a:cs typeface="Frutiger 57Cn"/>
              </a:rPr>
              <a:t>19  “And this is the condemnation, that the light has come into the world, and men loved darkness rather than light, because their deeds were evil</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5012579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2:23-3:21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20  </a:t>
            </a:r>
            <a:r>
              <a:rPr lang="en-US" sz="3200" dirty="0">
                <a:latin typeface="Frutiger 57Cn"/>
                <a:cs typeface="Frutiger 57Cn"/>
              </a:rPr>
              <a:t>“For everyone practicing evil hates the light and does not come to the light, lest his deeds should be exposed.</a:t>
            </a:r>
          </a:p>
          <a:p>
            <a:pPr algn="l"/>
            <a:r>
              <a:rPr lang="en-US" sz="3200" dirty="0">
                <a:latin typeface="Frutiger 57Cn"/>
                <a:cs typeface="Frutiger 57Cn"/>
              </a:rPr>
              <a:t>21  “But he who does the truth comes to the light, that his deeds may be clearly seen, that they have been done in God.</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41689468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72234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0546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7:47-52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47  </a:t>
            </a:r>
            <a:r>
              <a:rPr lang="en-US" sz="3200" dirty="0">
                <a:latin typeface="Frutiger 57Cn"/>
                <a:cs typeface="Frutiger 57Cn"/>
              </a:rPr>
              <a:t>Then the Pharisees answered them, “Are you also deceived?</a:t>
            </a:r>
          </a:p>
          <a:p>
            <a:pPr algn="l"/>
            <a:r>
              <a:rPr lang="en-US" sz="3200" dirty="0">
                <a:latin typeface="Frutiger 57Cn"/>
                <a:cs typeface="Frutiger 57Cn"/>
              </a:rPr>
              <a:t>48  “Have any of the rulers </a:t>
            </a:r>
            <a:r>
              <a:rPr lang="en-US" sz="3200" dirty="0" smtClean="0">
                <a:latin typeface="Frutiger 57Cn"/>
                <a:cs typeface="Frutiger 57Cn"/>
              </a:rPr>
              <a:t>or </a:t>
            </a:r>
            <a:r>
              <a:rPr lang="en-US" sz="3200" dirty="0">
                <a:latin typeface="Frutiger 57Cn"/>
                <a:cs typeface="Frutiger 57Cn"/>
              </a:rPr>
              <a:t>the Pharisees believed in Him?</a:t>
            </a:r>
          </a:p>
          <a:p>
            <a:pPr algn="l"/>
            <a:r>
              <a:rPr lang="en-US" sz="3200" dirty="0">
                <a:latin typeface="Frutiger 57Cn"/>
                <a:cs typeface="Frutiger 57Cn"/>
              </a:rPr>
              <a:t>49  “But this crowd that does not know the law is accursed.</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5182835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7:47-52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50  </a:t>
            </a:r>
            <a:r>
              <a:rPr lang="en-US" sz="3200" dirty="0">
                <a:latin typeface="Frutiger 57Cn"/>
                <a:cs typeface="Frutiger 57Cn"/>
              </a:rPr>
              <a:t>Nicodemus (he who came to Jesus by night, being one of them) </a:t>
            </a:r>
            <a:r>
              <a:rPr lang="en-US" sz="3200" dirty="0" smtClean="0">
                <a:latin typeface="Frutiger 57Cn"/>
                <a:cs typeface="Frutiger 57Cn"/>
              </a:rPr>
              <a:t>said </a:t>
            </a:r>
            <a:r>
              <a:rPr lang="en-US" sz="3200" dirty="0">
                <a:latin typeface="Frutiger 57Cn"/>
                <a:cs typeface="Frutiger 57Cn"/>
              </a:rPr>
              <a:t>to them,</a:t>
            </a:r>
          </a:p>
          <a:p>
            <a:pPr algn="l"/>
            <a:r>
              <a:rPr lang="en-US" sz="3200" dirty="0" smtClean="0">
                <a:latin typeface="Frutiger 57Cn"/>
                <a:cs typeface="Frutiger 57Cn"/>
              </a:rPr>
              <a:t>51  “</a:t>
            </a:r>
            <a:r>
              <a:rPr lang="en-US" sz="3200" dirty="0">
                <a:latin typeface="Frutiger 57Cn"/>
                <a:cs typeface="Frutiger 57Cn"/>
              </a:rPr>
              <a:t>Does our law judge a man before it hears him and knows what he is doing?”</a:t>
            </a:r>
          </a:p>
          <a:p>
            <a:pPr algn="l"/>
            <a:r>
              <a:rPr lang="en-US" sz="3200" dirty="0" smtClean="0">
                <a:latin typeface="Frutiger 57Cn"/>
                <a:cs typeface="Frutiger 57Cn"/>
              </a:rPr>
              <a:t>52  </a:t>
            </a:r>
            <a:r>
              <a:rPr lang="en-US" sz="3200" dirty="0">
                <a:latin typeface="Frutiger 57Cn"/>
                <a:cs typeface="Frutiger 57Cn"/>
              </a:rPr>
              <a:t>They answered and said to him, “Are you also from Galilee? Search and look, for no prophet has arisen out of Galilee.</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2376795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19:38-42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38  </a:t>
            </a:r>
            <a:r>
              <a:rPr lang="en-US" sz="3200" dirty="0">
                <a:latin typeface="Frutiger 57Cn"/>
                <a:cs typeface="Frutiger 57Cn"/>
              </a:rPr>
              <a:t>After this, Joseph of </a:t>
            </a:r>
            <a:r>
              <a:rPr lang="en-US" sz="3200" dirty="0" err="1">
                <a:latin typeface="Frutiger 57Cn"/>
                <a:cs typeface="Frutiger 57Cn"/>
              </a:rPr>
              <a:t>Arimathea</a:t>
            </a:r>
            <a:r>
              <a:rPr lang="en-US" sz="3200" dirty="0">
                <a:latin typeface="Frutiger 57Cn"/>
                <a:cs typeface="Frutiger 57Cn"/>
              </a:rPr>
              <a:t>, being a disciple of Jesus, but secretly, for fear of the Jews, asked Pilate that he might take away the body of Jesus; and Pilate gave him permission. So he came and took the body of Jesus.</a:t>
            </a:r>
          </a:p>
          <a:p>
            <a:pPr algn="l"/>
            <a:r>
              <a:rPr lang="en-US" sz="3200" dirty="0" smtClean="0">
                <a:latin typeface="Frutiger 57Cn"/>
                <a:cs typeface="Frutiger 57Cn"/>
              </a:rPr>
              <a:t>39  And </a:t>
            </a:r>
            <a:r>
              <a:rPr lang="en-US" sz="3200" dirty="0">
                <a:latin typeface="Frutiger 57Cn"/>
                <a:cs typeface="Frutiger 57Cn"/>
              </a:rPr>
              <a:t>Nicodemus, who at first came to Jesus by night, also came, bringing a mixture of myrrh and aloes, about a hundred pounds</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6854363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19:38-42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40  </a:t>
            </a:r>
            <a:r>
              <a:rPr lang="en-US" sz="3200" dirty="0">
                <a:latin typeface="Frutiger 57Cn"/>
                <a:cs typeface="Frutiger 57Cn"/>
              </a:rPr>
              <a:t>Then they took the body of Jesus, and bound it in strips of linen with the spices, as the custom of the Jews is to bury.</a:t>
            </a:r>
          </a:p>
          <a:p>
            <a:pPr algn="l"/>
            <a:r>
              <a:rPr lang="en-US" sz="3200" dirty="0">
                <a:latin typeface="Frutiger 57Cn"/>
                <a:cs typeface="Frutiger 57Cn"/>
              </a:rPr>
              <a:t>41  Now in the place where He was crucified there was a garden, and in the garden a new tomb in which no one had yet been laid.</a:t>
            </a:r>
          </a:p>
          <a:p>
            <a:pPr algn="l"/>
            <a:r>
              <a:rPr lang="en-US" sz="3200" dirty="0">
                <a:latin typeface="Frutiger 57Cn"/>
                <a:cs typeface="Frutiger 57Cn"/>
              </a:rPr>
              <a:t>42  So there they laid Jesus, because of the Jews’ Preparation Day, for the tomb was nearby.</a:t>
            </a:r>
          </a:p>
        </p:txBody>
      </p:sp>
    </p:spTree>
    <p:extLst>
      <p:ext uri="{BB962C8B-B14F-4D97-AF65-F5344CB8AC3E}">
        <p14:creationId xmlns:p14="http://schemas.microsoft.com/office/powerpoint/2010/main" val="18833673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BL Frutiger Black"/>
        <a:ea typeface=""/>
        <a:cs typeface=""/>
      </a:majorFont>
      <a:minorFont>
        <a:latin typeface="B Frutiger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HD:Old Mac Files:Microsoft Office 98:Templates:Presentation Designs:Fireball</Template>
  <TotalTime>33110</TotalTime>
  <Words>2895</Words>
  <Application>Microsoft Macintosh PowerPoint</Application>
  <PresentationFormat>On-screen Show (4:3)</PresentationFormat>
  <Paragraphs>169</Paragraphs>
  <Slides>56</Slides>
  <Notes>51</Notes>
  <HiddenSlides>0</HiddenSlides>
  <MMClips>0</MMClips>
  <ScaleCrop>false</ScaleCrop>
  <HeadingPairs>
    <vt:vector size="4" baseType="variant">
      <vt:variant>
        <vt:lpstr>Theme</vt:lpstr>
      </vt:variant>
      <vt:variant>
        <vt:i4>3</vt:i4>
      </vt:variant>
      <vt:variant>
        <vt:lpstr>Slide Titles</vt:lpstr>
      </vt:variant>
      <vt:variant>
        <vt:i4>56</vt:i4>
      </vt:variant>
    </vt:vector>
  </HeadingPairs>
  <TitlesOfParts>
    <vt:vector size="59" baseType="lpstr">
      <vt:lpstr>Fireball</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Ideas for The Good News  </dc:title>
  <dc:creator/>
  <cp:lastModifiedBy>Scott Ashley</cp:lastModifiedBy>
  <cp:revision>736</cp:revision>
  <cp:lastPrinted>2002-04-29T19:33:49Z</cp:lastPrinted>
  <dcterms:created xsi:type="dcterms:W3CDTF">2002-04-29T15:32:00Z</dcterms:created>
  <dcterms:modified xsi:type="dcterms:W3CDTF">2013-01-05T06:58:07Z</dcterms:modified>
</cp:coreProperties>
</file>